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6"/>
  </p:notesMasterIdLst>
  <p:sldIdLst>
    <p:sldId id="256" r:id="rId5"/>
  </p:sldIdLst>
  <p:sldSz cx="21386800" cy="30279975"/>
  <p:notesSz cx="6858000" cy="9144000"/>
  <p:embeddedFontLst>
    <p:embeddedFont>
      <p:font typeface="Candara" panose="020E0502030303020204" pitchFamily="34" charset="0"/>
      <p:regular r:id="rId7"/>
      <p:bold r:id="rId8"/>
      <p:italic r:id="rId9"/>
      <p:boldItalic r:id="rId10"/>
    </p:embeddedFont>
    <p:embeddedFont>
      <p:font typeface="Quattrocento Sans" panose="020B0502050000020003" pitchFamily="34" charset="0"/>
      <p:regular r:id="rId11"/>
      <p:bold r:id="rId12"/>
      <p:italic r:id="rId13"/>
      <p:boldItalic r:id="rId1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5661">
          <p15:clr>
            <a:srgbClr val="A4A3A4"/>
          </p15:clr>
        </p15:guide>
        <p15:guide id="2" pos="673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7" roundtripDataSignature="AMtx7mj8Fd9ikLXvqeKRyKzDpaAk3LidV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2812"/>
    <a:srgbClr val="FFF9F1"/>
    <a:srgbClr val="663300"/>
    <a:srgbClr val="660033"/>
    <a:srgbClr val="00B08B"/>
    <a:srgbClr val="F4A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8" d="100"/>
          <a:sy n="18" d="100"/>
        </p:scale>
        <p:origin x="2650" y="72"/>
      </p:cViewPr>
      <p:guideLst>
        <p:guide orient="horz" pos="15661"/>
        <p:guide pos="6736"/>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font" Target="fonts/font1.fntdata"/><Relationship Id="rId12" Type="http://schemas.openxmlformats.org/officeDocument/2006/relationships/font" Target="fonts/font6.fntdata"/><Relationship Id="rId17" Type="http://customschemas.google.com/relationships/presentationmetadata" Target="metadata"/><Relationship Id="rId2" Type="http://schemas.openxmlformats.org/officeDocument/2006/relationships/customXml" Target="../customXml/item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5.fntdata"/><Relationship Id="rId5" Type="http://schemas.openxmlformats.org/officeDocument/2006/relationships/slide" Target="slides/slide1.xml"/><Relationship Id="rId10" Type="http://schemas.openxmlformats.org/officeDocument/2006/relationships/font" Target="fonts/font4.fntdata"/><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font" Target="fonts/font8.fntdata"/><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fonso Carlos Marcos Romero" userId="b2567df6-79a6-4b0e-ad85-c08325872b37" providerId="ADAL" clId="{86F371B3-DFDE-44E8-8E5A-303E5DA96A0B}"/>
    <pc:docChg chg="undo custSel addSld delSld modSld">
      <pc:chgData name="Alfonso Carlos Marcos Romero" userId="b2567df6-79a6-4b0e-ad85-c08325872b37" providerId="ADAL" clId="{86F371B3-DFDE-44E8-8E5A-303E5DA96A0B}" dt="2025-12-09T20:15:09.955" v="2" actId="700"/>
      <pc:docMkLst>
        <pc:docMk/>
      </pc:docMkLst>
      <pc:sldChg chg="modSp mod chgLayout">
        <pc:chgData name="Alfonso Carlos Marcos Romero" userId="b2567df6-79a6-4b0e-ad85-c08325872b37" providerId="ADAL" clId="{86F371B3-DFDE-44E8-8E5A-303E5DA96A0B}" dt="2025-12-09T20:15:09.955" v="2" actId="700"/>
        <pc:sldMkLst>
          <pc:docMk/>
          <pc:sldMk cId="0" sldId="256"/>
        </pc:sldMkLst>
        <pc:spChg chg="mod ord">
          <ac:chgData name="Alfonso Carlos Marcos Romero" userId="b2567df6-79a6-4b0e-ad85-c08325872b37" providerId="ADAL" clId="{86F371B3-DFDE-44E8-8E5A-303E5DA96A0B}" dt="2025-12-09T20:15:09.955" v="2" actId="700"/>
          <ac:spMkLst>
            <pc:docMk/>
            <pc:sldMk cId="0" sldId="256"/>
            <ac:spMk id="242" creationId="{00000000-0000-0000-0000-000000000000}"/>
          </ac:spMkLst>
        </pc:spChg>
      </pc:sldChg>
      <pc:sldChg chg="add del">
        <pc:chgData name="Alfonso Carlos Marcos Romero" userId="b2567df6-79a6-4b0e-ad85-c08325872b37" providerId="ADAL" clId="{86F371B3-DFDE-44E8-8E5A-303E5DA96A0B}" dt="2025-12-09T20:02:50.630" v="1" actId="2890"/>
        <pc:sldMkLst>
          <pc:docMk/>
          <pc:sldMk cId="2744329607" sldId="25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0" name="Google Shape;240;p1:notes"/>
          <p:cNvSpPr>
            <a:spLocks noGrp="1" noRot="1" noChangeAspect="1"/>
          </p:cNvSpPr>
          <p:nvPr>
            <p:ph type="sldImg" idx="2"/>
          </p:nvPr>
        </p:nvSpPr>
        <p:spPr>
          <a:xfrm>
            <a:off x="2217738" y="685800"/>
            <a:ext cx="24225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ólo el título">
  <p:cSld name="Sólo el título">
    <p:spTree>
      <p:nvGrpSpPr>
        <p:cNvPr id="1" name="Shape 15"/>
        <p:cNvGrpSpPr/>
        <p:nvPr/>
      </p:nvGrpSpPr>
      <p:grpSpPr>
        <a:xfrm>
          <a:off x="0" y="0"/>
          <a:ext cx="0" cy="0"/>
          <a:chOff x="0" y="0"/>
          <a:chExt cx="0" cy="0"/>
        </a:xfrm>
      </p:grpSpPr>
    </p:spTree>
  </p:cSld>
  <p:clrMapOvr>
    <a:masterClrMapping/>
  </p:clrMapOvr>
  <p:extLst>
    <p:ext uri="{DCECCB84-F9BA-43D5-87BE-67443E8EF086}">
      <p15:sldGuideLst xmlns:p15="http://schemas.microsoft.com/office/powerpoint/2012/main">
        <p15:guide id="1" orient="horz" pos="9537">
          <p15:clr>
            <a:srgbClr val="FBAE40"/>
          </p15:clr>
        </p15:guide>
        <p15:guide id="2" pos="673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5"/>
        <p:cNvGrpSpPr/>
        <p:nvPr/>
      </p:nvGrpSpPr>
      <p:grpSpPr>
        <a:xfrm>
          <a:off x="0" y="0"/>
          <a:ext cx="0" cy="0"/>
          <a:chOff x="0" y="0"/>
          <a:chExt cx="0" cy="0"/>
        </a:xfrm>
      </p:grpSpPr>
      <p:sp>
        <p:nvSpPr>
          <p:cNvPr id="20" name="Rectángulo 19">
            <a:extLst>
              <a:ext uri="{FF2B5EF4-FFF2-40B4-BE49-F238E27FC236}">
                <a16:creationId xmlns:a16="http://schemas.microsoft.com/office/drawing/2014/main" id="{96F26A29-F9C6-12E1-DA19-D62B2D6F468E}"/>
              </a:ext>
            </a:extLst>
          </p:cNvPr>
          <p:cNvSpPr>
            <a:spLocks noGrp="1" noRot="1" noMove="1" noResize="1" noEditPoints="1" noAdjustHandles="1" noChangeArrowheads="1" noChangeShapeType="1"/>
          </p:cNvSpPr>
          <p:nvPr userDrawn="1"/>
        </p:nvSpPr>
        <p:spPr>
          <a:xfrm>
            <a:off x="0" y="28251401"/>
            <a:ext cx="21386800" cy="1979558"/>
          </a:xfrm>
          <a:prstGeom prst="rect">
            <a:avLst/>
          </a:prstGeom>
          <a:solidFill>
            <a:srgbClr val="FFF9F1"/>
          </a:solidFill>
          <a:ln w="76200">
            <a:solidFill>
              <a:srgbClr val="64281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 name="Rectángulo 1">
            <a:extLst>
              <a:ext uri="{FF2B5EF4-FFF2-40B4-BE49-F238E27FC236}">
                <a16:creationId xmlns:a16="http://schemas.microsoft.com/office/drawing/2014/main" id="{BE7E96DA-0B43-FD2E-A9BC-6F37C0227040}"/>
              </a:ext>
            </a:extLst>
          </p:cNvPr>
          <p:cNvSpPr/>
          <p:nvPr userDrawn="1"/>
        </p:nvSpPr>
        <p:spPr>
          <a:xfrm>
            <a:off x="0" y="-1"/>
            <a:ext cx="21386800" cy="2611083"/>
          </a:xfrm>
          <a:prstGeom prst="rect">
            <a:avLst/>
          </a:prstGeom>
          <a:solidFill>
            <a:srgbClr val="FFF9F1"/>
          </a:solidFill>
          <a:ln w="76200">
            <a:solidFill>
              <a:srgbClr val="64281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Google Shape;243;p1">
            <a:extLst>
              <a:ext uri="{FF2B5EF4-FFF2-40B4-BE49-F238E27FC236}">
                <a16:creationId xmlns:a16="http://schemas.microsoft.com/office/drawing/2014/main" id="{91616A4F-D3BA-13EA-9C66-8EF3DDBBAF11}"/>
              </a:ext>
            </a:extLst>
          </p:cNvPr>
          <p:cNvSpPr txBox="1"/>
          <p:nvPr userDrawn="1"/>
        </p:nvSpPr>
        <p:spPr>
          <a:xfrm>
            <a:off x="972320" y="7059735"/>
            <a:ext cx="5328592" cy="674030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b="0" i="0" u="none" strike="noStrike" cap="none" dirty="0" err="1">
                <a:solidFill>
                  <a:schemeClr val="dk1"/>
                </a:solidFill>
                <a:latin typeface="Candara"/>
                <a:ea typeface="Candara"/>
                <a:cs typeface="Candara"/>
                <a:sym typeface="Candara"/>
              </a:rPr>
              <a:t>Lorem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ipsum</a:t>
            </a:r>
            <a:r>
              <a:rPr lang="es-ES" sz="2400" b="0" i="0" u="none" strike="noStrike" cap="none" dirty="0">
                <a:solidFill>
                  <a:schemeClr val="dk1"/>
                </a:solidFill>
                <a:latin typeface="Candara"/>
                <a:ea typeface="Candara"/>
                <a:cs typeface="Candara"/>
                <a:sym typeface="Candara"/>
              </a:rPr>
              <a:t> dolor </a:t>
            </a:r>
            <a:r>
              <a:rPr lang="es-ES" sz="2400" b="0" i="0" u="none" strike="noStrike" cap="none" dirty="0" err="1">
                <a:solidFill>
                  <a:schemeClr val="dk1"/>
                </a:solidFill>
                <a:latin typeface="Candara"/>
                <a:ea typeface="Candara"/>
                <a:cs typeface="Candara"/>
                <a:sym typeface="Candara"/>
              </a:rPr>
              <a:t>sit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amet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consectetur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adipisicing</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elit</a:t>
            </a:r>
            <a:r>
              <a:rPr lang="es-ES" sz="2400" b="0" i="0" u="none" strike="noStrike" cap="none" dirty="0">
                <a:solidFill>
                  <a:schemeClr val="dk1"/>
                </a:solidFill>
                <a:latin typeface="Candara"/>
                <a:ea typeface="Candara"/>
                <a:cs typeface="Candara"/>
                <a:sym typeface="Candara"/>
              </a:rPr>
              <a:t>, sed do </a:t>
            </a:r>
            <a:r>
              <a:rPr lang="es-ES" sz="2400" b="0" i="0" u="none" strike="noStrike" cap="none" dirty="0" err="1">
                <a:solidFill>
                  <a:schemeClr val="dk1"/>
                </a:solidFill>
                <a:latin typeface="Candara"/>
                <a:ea typeface="Candara"/>
                <a:cs typeface="Candara"/>
                <a:sym typeface="Candara"/>
              </a:rPr>
              <a:t>eiusmod</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tempor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incididunt</a:t>
            </a:r>
            <a:r>
              <a:rPr lang="es-ES" sz="2400" b="0" i="0" u="none" strike="noStrike" cap="none" dirty="0">
                <a:solidFill>
                  <a:schemeClr val="dk1"/>
                </a:solidFill>
                <a:latin typeface="Candara"/>
                <a:ea typeface="Candara"/>
                <a:cs typeface="Candara"/>
                <a:sym typeface="Candara"/>
              </a:rPr>
              <a:t> ut labore et </a:t>
            </a:r>
            <a:r>
              <a:rPr lang="es-ES" sz="2400" b="0" i="0" u="none" strike="noStrike" cap="none" dirty="0" err="1">
                <a:solidFill>
                  <a:schemeClr val="dk1"/>
                </a:solidFill>
                <a:latin typeface="Candara"/>
                <a:ea typeface="Candara"/>
                <a:cs typeface="Candara"/>
                <a:sym typeface="Candara"/>
              </a:rPr>
              <a:t>dolore</a:t>
            </a:r>
            <a:r>
              <a:rPr lang="es-ES" sz="2400" b="0" i="0" u="none" strike="noStrike" cap="none" dirty="0">
                <a:solidFill>
                  <a:schemeClr val="dk1"/>
                </a:solidFill>
                <a:latin typeface="Candara"/>
                <a:ea typeface="Candara"/>
                <a:cs typeface="Candara"/>
                <a:sym typeface="Candara"/>
              </a:rPr>
              <a:t> magna </a:t>
            </a:r>
            <a:r>
              <a:rPr lang="es-ES" sz="2400" b="0" i="0" u="none" strike="noStrike" cap="none" dirty="0" err="1">
                <a:solidFill>
                  <a:schemeClr val="dk1"/>
                </a:solidFill>
                <a:latin typeface="Candara"/>
                <a:ea typeface="Candara"/>
                <a:cs typeface="Candara"/>
                <a:sym typeface="Candara"/>
              </a:rPr>
              <a:t>aliqua</a:t>
            </a:r>
            <a:r>
              <a:rPr lang="es-ES" sz="2400" b="0" i="0" u="none" strike="noStrike" cap="none" dirty="0">
                <a:solidFill>
                  <a:schemeClr val="dk1"/>
                </a:solidFill>
                <a:latin typeface="Candara"/>
                <a:ea typeface="Candara"/>
                <a:cs typeface="Candara"/>
                <a:sym typeface="Candara"/>
              </a:rPr>
              <a:t>. Ut </a:t>
            </a:r>
            <a:r>
              <a:rPr lang="es-ES" sz="2400" b="0" i="0" u="none" strike="noStrike" cap="none" dirty="0" err="1">
                <a:solidFill>
                  <a:schemeClr val="dk1"/>
                </a:solidFill>
                <a:latin typeface="Candara"/>
                <a:ea typeface="Candara"/>
                <a:cs typeface="Candara"/>
                <a:sym typeface="Candara"/>
              </a:rPr>
              <a:t>enim</a:t>
            </a:r>
            <a:r>
              <a:rPr lang="es-ES" sz="2400" b="0" i="0" u="none" strike="noStrike" cap="none" dirty="0">
                <a:solidFill>
                  <a:schemeClr val="dk1"/>
                </a:solidFill>
                <a:latin typeface="Candara"/>
                <a:ea typeface="Candara"/>
                <a:cs typeface="Candara"/>
                <a:sym typeface="Candara"/>
              </a:rPr>
              <a:t> ad </a:t>
            </a:r>
            <a:r>
              <a:rPr lang="es-ES" sz="2400" b="0" i="0" u="none" strike="noStrike" cap="none" dirty="0" err="1">
                <a:solidFill>
                  <a:schemeClr val="dk1"/>
                </a:solidFill>
                <a:latin typeface="Candara"/>
                <a:ea typeface="Candara"/>
                <a:cs typeface="Candara"/>
                <a:sym typeface="Candara"/>
              </a:rPr>
              <a:t>minim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veniam</a:t>
            </a:r>
            <a:r>
              <a:rPr lang="es-ES" sz="2400" b="0" i="0" u="none" strike="noStrike" cap="none" dirty="0">
                <a:solidFill>
                  <a:schemeClr val="dk1"/>
                </a:solidFill>
                <a:latin typeface="Candara"/>
                <a:ea typeface="Candara"/>
                <a:cs typeface="Candara"/>
                <a:sym typeface="Candara"/>
              </a:rPr>
              <a:t>, quis </a:t>
            </a:r>
            <a:r>
              <a:rPr lang="es-ES" sz="2400" b="0" i="0" u="none" strike="noStrike" cap="none" dirty="0" err="1">
                <a:solidFill>
                  <a:schemeClr val="dk1"/>
                </a:solidFill>
                <a:latin typeface="Candara"/>
                <a:ea typeface="Candara"/>
                <a:cs typeface="Candara"/>
                <a:sym typeface="Candara"/>
              </a:rPr>
              <a:t>nostrud</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exercitation</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ullamco</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laboris</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nisi</a:t>
            </a:r>
            <a:r>
              <a:rPr lang="es-ES" sz="2400" b="0" i="0" u="none" strike="noStrike" cap="none" dirty="0">
                <a:solidFill>
                  <a:schemeClr val="dk1"/>
                </a:solidFill>
                <a:latin typeface="Candara"/>
                <a:ea typeface="Candara"/>
                <a:cs typeface="Candara"/>
                <a:sym typeface="Candara"/>
              </a:rPr>
              <a:t> ut </a:t>
            </a:r>
            <a:r>
              <a:rPr lang="es-ES" sz="2400" b="0" i="0" u="none" strike="noStrike" cap="none" dirty="0" err="1">
                <a:solidFill>
                  <a:schemeClr val="dk1"/>
                </a:solidFill>
                <a:latin typeface="Candara"/>
                <a:ea typeface="Candara"/>
                <a:cs typeface="Candara"/>
                <a:sym typeface="Candara"/>
              </a:rPr>
              <a:t>aliquip</a:t>
            </a:r>
            <a:r>
              <a:rPr lang="es-ES" sz="2400" b="0" i="0" u="none" strike="noStrike" cap="none" dirty="0">
                <a:solidFill>
                  <a:schemeClr val="dk1"/>
                </a:solidFill>
                <a:latin typeface="Candara"/>
                <a:ea typeface="Candara"/>
                <a:cs typeface="Candara"/>
                <a:sym typeface="Candara"/>
              </a:rPr>
              <a:t> ex </a:t>
            </a:r>
            <a:r>
              <a:rPr lang="es-ES" sz="2400" b="0" i="0" u="none" strike="noStrike" cap="none" dirty="0" err="1">
                <a:solidFill>
                  <a:schemeClr val="dk1"/>
                </a:solidFill>
                <a:latin typeface="Candara"/>
                <a:ea typeface="Candara"/>
                <a:cs typeface="Candara"/>
                <a:sym typeface="Candara"/>
              </a:rPr>
              <a:t>ea</a:t>
            </a:r>
            <a:r>
              <a:rPr lang="es-ES" sz="2400" b="0" i="0" u="none" strike="noStrike" cap="none" dirty="0">
                <a:solidFill>
                  <a:schemeClr val="dk1"/>
                </a:solidFill>
                <a:latin typeface="Candara"/>
                <a:ea typeface="Candara"/>
                <a:cs typeface="Candara"/>
                <a:sym typeface="Candara"/>
              </a:rPr>
              <a:t> commodo </a:t>
            </a:r>
            <a:r>
              <a:rPr lang="es-ES" sz="2400" b="0" i="0" u="none" strike="noStrike" cap="none" dirty="0" err="1">
                <a:solidFill>
                  <a:schemeClr val="dk1"/>
                </a:solidFill>
                <a:latin typeface="Candara"/>
                <a:ea typeface="Candara"/>
                <a:cs typeface="Candara"/>
                <a:sym typeface="Candara"/>
              </a:rPr>
              <a:t>consequat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Duis</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aute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irure</a:t>
            </a:r>
            <a:r>
              <a:rPr lang="es-ES" sz="2400" b="0" i="0" u="none" strike="noStrike" cap="none" dirty="0">
                <a:solidFill>
                  <a:schemeClr val="dk1"/>
                </a:solidFill>
                <a:latin typeface="Candara"/>
                <a:ea typeface="Candara"/>
                <a:cs typeface="Candara"/>
                <a:sym typeface="Candara"/>
              </a:rPr>
              <a:t> dolor in </a:t>
            </a:r>
            <a:r>
              <a:rPr lang="es-ES" sz="2400" b="0" i="0" u="none" strike="noStrike" cap="none" dirty="0" err="1">
                <a:solidFill>
                  <a:schemeClr val="dk1"/>
                </a:solidFill>
                <a:latin typeface="Candara"/>
                <a:ea typeface="Candara"/>
                <a:cs typeface="Candara"/>
                <a:sym typeface="Candara"/>
              </a:rPr>
              <a:t>reprehenderit</a:t>
            </a:r>
            <a:r>
              <a:rPr lang="es-ES" sz="2400" b="0" i="0" u="none" strike="noStrike" cap="none" dirty="0">
                <a:solidFill>
                  <a:schemeClr val="dk1"/>
                </a:solidFill>
                <a:latin typeface="Candara"/>
                <a:ea typeface="Candara"/>
                <a:cs typeface="Candara"/>
                <a:sym typeface="Candara"/>
              </a:rPr>
              <a:t> in </a:t>
            </a:r>
            <a:r>
              <a:rPr lang="es-ES" sz="2400" b="0" i="0" u="none" strike="noStrike" cap="none" dirty="0" err="1">
                <a:solidFill>
                  <a:schemeClr val="dk1"/>
                </a:solidFill>
                <a:latin typeface="Candara"/>
                <a:ea typeface="Candara"/>
                <a:cs typeface="Candara"/>
                <a:sym typeface="Candara"/>
              </a:rPr>
              <a:t>voluptate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velit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esse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cillum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dolore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eu</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fugiat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nulla</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pariatur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Fig</a:t>
            </a:r>
            <a:r>
              <a:rPr lang="es-ES" sz="2400" b="0" i="0" u="none" strike="noStrike" cap="none" dirty="0">
                <a:solidFill>
                  <a:schemeClr val="dk1"/>
                </a:solidFill>
                <a:latin typeface="Candara"/>
                <a:ea typeface="Candara"/>
                <a:cs typeface="Candara"/>
                <a:sym typeface="Candara"/>
              </a:rPr>
              <a:t> 1). </a:t>
            </a:r>
            <a:endParaRPr dirty="0"/>
          </a:p>
          <a:p>
            <a:pPr marL="0" marR="0" lvl="0" indent="0" algn="just" rtl="0">
              <a:spcBef>
                <a:spcPts val="0"/>
              </a:spcBef>
              <a:spcAft>
                <a:spcPts val="0"/>
              </a:spcAft>
              <a:buNone/>
            </a:pPr>
            <a:r>
              <a:rPr lang="es-ES" sz="2400" b="0" i="0" u="none" strike="noStrike" cap="none" dirty="0" err="1">
                <a:solidFill>
                  <a:schemeClr val="dk1"/>
                </a:solidFill>
                <a:latin typeface="Candara"/>
                <a:ea typeface="Candara"/>
                <a:cs typeface="Candara"/>
                <a:sym typeface="Candara"/>
              </a:rPr>
              <a:t>Excepteur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sint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occaecat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cupidatat</a:t>
            </a:r>
            <a:r>
              <a:rPr lang="es-ES" sz="2400" b="0" i="0" u="none" strike="noStrike" cap="none" dirty="0">
                <a:solidFill>
                  <a:schemeClr val="dk1"/>
                </a:solidFill>
                <a:latin typeface="Candara"/>
                <a:ea typeface="Candara"/>
                <a:cs typeface="Candara"/>
                <a:sym typeface="Candara"/>
              </a:rPr>
              <a:t> non </a:t>
            </a:r>
            <a:r>
              <a:rPr lang="es-ES" sz="2400" b="0" i="0" u="none" strike="noStrike" cap="none" dirty="0" err="1">
                <a:solidFill>
                  <a:schemeClr val="dk1"/>
                </a:solidFill>
                <a:latin typeface="Candara"/>
                <a:ea typeface="Candara"/>
                <a:cs typeface="Candara"/>
                <a:sym typeface="Candara"/>
              </a:rPr>
              <a:t>proident</a:t>
            </a:r>
            <a:r>
              <a:rPr lang="es-ES" sz="2400" b="0" i="0" u="none" strike="noStrike" cap="none" dirty="0">
                <a:solidFill>
                  <a:schemeClr val="dk1"/>
                </a:solidFill>
                <a:latin typeface="Candara"/>
                <a:ea typeface="Candara"/>
                <a:cs typeface="Candara"/>
                <a:sym typeface="Candara"/>
              </a:rPr>
              <a:t>, sunt in culpa qui </a:t>
            </a:r>
            <a:r>
              <a:rPr lang="es-ES" sz="2400" b="0" i="0" u="none" strike="noStrike" cap="none" dirty="0" err="1">
                <a:solidFill>
                  <a:schemeClr val="dk1"/>
                </a:solidFill>
                <a:latin typeface="Candara"/>
                <a:ea typeface="Candara"/>
                <a:cs typeface="Candara"/>
                <a:sym typeface="Candara"/>
              </a:rPr>
              <a:t>officia</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deserunt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mollit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anim</a:t>
            </a:r>
            <a:r>
              <a:rPr lang="es-ES" sz="2400" b="0" i="0" u="none" strike="noStrike" cap="none" dirty="0">
                <a:solidFill>
                  <a:schemeClr val="dk1"/>
                </a:solidFill>
                <a:latin typeface="Candara"/>
                <a:ea typeface="Candara"/>
                <a:cs typeface="Candara"/>
                <a:sym typeface="Candara"/>
              </a:rPr>
              <a:t> id </a:t>
            </a:r>
            <a:r>
              <a:rPr lang="es-ES" sz="2400" b="0" i="0" u="none" strike="noStrike" cap="none" dirty="0" err="1">
                <a:solidFill>
                  <a:schemeClr val="dk1"/>
                </a:solidFill>
                <a:latin typeface="Candara"/>
                <a:ea typeface="Candara"/>
                <a:cs typeface="Candara"/>
                <a:sym typeface="Candara"/>
              </a:rPr>
              <a:t>est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laborum.ud</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exercitation</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ullamco</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laboris</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nisi</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uip</a:t>
            </a:r>
            <a:r>
              <a:rPr lang="es-ES" sz="2400" b="0" i="0" u="none" strike="noStrike" cap="none" dirty="0">
                <a:solidFill>
                  <a:schemeClr val="dk1"/>
                </a:solidFill>
                <a:latin typeface="Candara"/>
                <a:ea typeface="Candara"/>
                <a:cs typeface="Candara"/>
                <a:sym typeface="Candara"/>
              </a:rPr>
              <a:t> ex </a:t>
            </a:r>
            <a:r>
              <a:rPr lang="es-ES" sz="2400" b="0" i="0" u="none" strike="noStrike" cap="none" dirty="0" err="1">
                <a:solidFill>
                  <a:schemeClr val="dk1"/>
                </a:solidFill>
                <a:latin typeface="Candara"/>
                <a:ea typeface="Candara"/>
                <a:cs typeface="Candara"/>
                <a:sym typeface="Candara"/>
              </a:rPr>
              <a:t>ea</a:t>
            </a:r>
            <a:r>
              <a:rPr lang="es-ES" sz="2400" b="0" i="0" u="none" strike="noStrike" cap="none" dirty="0">
                <a:solidFill>
                  <a:schemeClr val="dk1"/>
                </a:solidFill>
                <a:latin typeface="Candara"/>
                <a:ea typeface="Candara"/>
                <a:cs typeface="Candara"/>
                <a:sym typeface="Candara"/>
              </a:rPr>
              <a:t> commodo </a:t>
            </a:r>
            <a:r>
              <a:rPr lang="es-ES" sz="2400" b="0" i="0" u="none" strike="noStrike" cap="none" dirty="0" err="1">
                <a:solidFill>
                  <a:schemeClr val="dk1"/>
                </a:solidFill>
                <a:latin typeface="Candara"/>
                <a:ea typeface="Candara"/>
                <a:cs typeface="Candara"/>
                <a:sym typeface="Candara"/>
              </a:rPr>
              <a:t>consequat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Duis</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aute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irure</a:t>
            </a:r>
            <a:r>
              <a:rPr lang="es-ES" sz="2400" b="0" i="0" u="none" strike="noStrike" cap="none" dirty="0">
                <a:solidFill>
                  <a:schemeClr val="dk1"/>
                </a:solidFill>
                <a:latin typeface="Candara"/>
                <a:ea typeface="Candara"/>
                <a:cs typeface="Candara"/>
                <a:sym typeface="Candara"/>
              </a:rPr>
              <a:t> dolor in </a:t>
            </a:r>
            <a:r>
              <a:rPr lang="es-ES" sz="2400" b="0" i="0" u="none" strike="noStrike" cap="none" dirty="0" err="1">
                <a:solidFill>
                  <a:schemeClr val="dk1"/>
                </a:solidFill>
                <a:latin typeface="Candara"/>
                <a:ea typeface="Candara"/>
                <a:cs typeface="Candara"/>
                <a:sym typeface="Candara"/>
              </a:rPr>
              <a:t>reprehenderit</a:t>
            </a:r>
            <a:r>
              <a:rPr lang="es-ES" sz="2400" b="0" i="0" u="none" strike="noStrike" cap="none" dirty="0">
                <a:solidFill>
                  <a:schemeClr val="dk1"/>
                </a:solidFill>
                <a:latin typeface="Candara"/>
                <a:ea typeface="Candara"/>
                <a:cs typeface="Candara"/>
                <a:sym typeface="Candara"/>
              </a:rPr>
              <a:t> in </a:t>
            </a:r>
            <a:r>
              <a:rPr lang="es-ES" sz="2400" b="0" i="0" u="none" strike="noStrike" cap="none" dirty="0" err="1">
                <a:solidFill>
                  <a:schemeClr val="dk1"/>
                </a:solidFill>
                <a:latin typeface="Candara"/>
                <a:ea typeface="Candara"/>
                <a:cs typeface="Candara"/>
                <a:sym typeface="Candara"/>
              </a:rPr>
              <a:t>voluptate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velit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esse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cillum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dolore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eu</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fugiat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nulla</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pariatur</a:t>
            </a:r>
            <a:r>
              <a:rPr lang="es-ES" sz="2400" b="0" i="0" u="none" strike="noStrike" cap="none" dirty="0">
                <a:solidFill>
                  <a:schemeClr val="dk1"/>
                </a:solidFill>
                <a:latin typeface="Candara"/>
                <a:ea typeface="Candara"/>
                <a:cs typeface="Candara"/>
                <a:sym typeface="Candara"/>
              </a:rPr>
              <a:t>. </a:t>
            </a:r>
            <a:endParaRPr dirty="0"/>
          </a:p>
        </p:txBody>
      </p:sp>
      <p:sp>
        <p:nvSpPr>
          <p:cNvPr id="15" name="Google Shape;244;p1">
            <a:extLst>
              <a:ext uri="{FF2B5EF4-FFF2-40B4-BE49-F238E27FC236}">
                <a16:creationId xmlns:a16="http://schemas.microsoft.com/office/drawing/2014/main" id="{54085090-894D-8716-EC74-690BA8F169A5}"/>
              </a:ext>
            </a:extLst>
          </p:cNvPr>
          <p:cNvSpPr txBox="1"/>
          <p:nvPr userDrawn="1"/>
        </p:nvSpPr>
        <p:spPr>
          <a:xfrm>
            <a:off x="11341472" y="6925706"/>
            <a:ext cx="3309582" cy="674030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b="0" i="0" u="none" strike="noStrike" cap="none" dirty="0" err="1">
                <a:solidFill>
                  <a:schemeClr val="dk1"/>
                </a:solidFill>
                <a:latin typeface="Candara"/>
                <a:ea typeface="Candara"/>
                <a:cs typeface="Candara"/>
                <a:sym typeface="Candara"/>
              </a:rPr>
              <a:t>Lorem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ipsum</a:t>
            </a:r>
            <a:r>
              <a:rPr lang="es-ES" sz="2400" b="0" i="0" u="none" strike="noStrike" cap="none" dirty="0">
                <a:solidFill>
                  <a:schemeClr val="dk1"/>
                </a:solidFill>
                <a:latin typeface="Candara"/>
                <a:ea typeface="Candara"/>
                <a:cs typeface="Candara"/>
                <a:sym typeface="Candara"/>
              </a:rPr>
              <a:t> dolor </a:t>
            </a:r>
            <a:r>
              <a:rPr lang="es-ES" sz="2400" b="0" i="0" u="none" strike="noStrike" cap="none" dirty="0" err="1">
                <a:solidFill>
                  <a:schemeClr val="dk1"/>
                </a:solidFill>
                <a:latin typeface="Candara"/>
                <a:ea typeface="Candara"/>
                <a:cs typeface="Candara"/>
                <a:sym typeface="Candara"/>
              </a:rPr>
              <a:t>sit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amet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consectetur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adipisicing</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esse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cillum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dolore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eu</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fugiat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nulla</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pariatur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Excepteur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sint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occaecat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cupidatat</a:t>
            </a:r>
            <a:r>
              <a:rPr lang="es-ES" sz="2400" b="0" i="0" u="none" strike="noStrike" cap="none" dirty="0">
                <a:solidFill>
                  <a:schemeClr val="dk1"/>
                </a:solidFill>
                <a:latin typeface="Candara"/>
                <a:ea typeface="Candara"/>
                <a:cs typeface="Candara"/>
                <a:sym typeface="Candara"/>
              </a:rPr>
              <a:t> non </a:t>
            </a:r>
            <a:r>
              <a:rPr lang="es-ES" sz="2400" b="0" i="0" u="none" strike="noStrike" cap="none" dirty="0" err="1">
                <a:solidFill>
                  <a:schemeClr val="dk1"/>
                </a:solidFill>
                <a:latin typeface="Candara"/>
                <a:ea typeface="Candara"/>
                <a:cs typeface="Candara"/>
                <a:sym typeface="Candara"/>
              </a:rPr>
              <a:t>proident</a:t>
            </a:r>
            <a:r>
              <a:rPr lang="es-ES" sz="2400" b="0" i="0" u="none" strike="noStrike" cap="none" dirty="0">
                <a:solidFill>
                  <a:schemeClr val="dk1"/>
                </a:solidFill>
                <a:latin typeface="Candara"/>
                <a:ea typeface="Candara"/>
                <a:cs typeface="Candara"/>
                <a:sym typeface="Candara"/>
              </a:rPr>
              <a:t>, sunt in culpa qui </a:t>
            </a:r>
            <a:r>
              <a:rPr lang="es-ES" sz="2400" b="0" i="0" u="none" strike="noStrike" cap="none" dirty="0" err="1">
                <a:solidFill>
                  <a:schemeClr val="dk1"/>
                </a:solidFill>
                <a:latin typeface="Candara"/>
                <a:ea typeface="Candara"/>
                <a:cs typeface="Candara"/>
                <a:sym typeface="Candara"/>
              </a:rPr>
              <a:t>officia</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deserunt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mollit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elit</a:t>
            </a:r>
            <a:r>
              <a:rPr lang="es-ES" sz="2400" b="0" i="0" u="none" strike="noStrike" cap="none" dirty="0">
                <a:solidFill>
                  <a:schemeClr val="dk1"/>
                </a:solidFill>
                <a:latin typeface="Candara"/>
                <a:ea typeface="Candara"/>
                <a:cs typeface="Candara"/>
                <a:sym typeface="Candara"/>
              </a:rPr>
              <a:t>, sed do </a:t>
            </a:r>
            <a:r>
              <a:rPr lang="es-ES" sz="2400" b="0" i="0" u="none" strike="noStrike" cap="none" dirty="0" err="1">
                <a:solidFill>
                  <a:schemeClr val="dk1"/>
                </a:solidFill>
                <a:latin typeface="Candara"/>
                <a:ea typeface="Candara"/>
                <a:cs typeface="Candara"/>
                <a:sym typeface="Candara"/>
              </a:rPr>
              <a:t>eiusmod</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tempor</a:t>
            </a:r>
            <a:r>
              <a:rPr lang="es-ES" sz="2400" b="0" i="0" u="none" strike="noStrike" cap="none" dirty="0">
                <a:solidFill>
                  <a:schemeClr val="dk1"/>
                </a:solidFill>
                <a:latin typeface="Candara"/>
                <a:ea typeface="Candara"/>
                <a:cs typeface="Candara"/>
                <a:sym typeface="Candara"/>
              </a:rPr>
              <a:t> l et </a:t>
            </a:r>
            <a:r>
              <a:rPr lang="es-ES" sz="2400" b="0" i="0" u="none" strike="noStrike" cap="none" dirty="0" err="1">
                <a:solidFill>
                  <a:schemeClr val="dk1"/>
                </a:solidFill>
                <a:latin typeface="Candara"/>
                <a:ea typeface="Candara"/>
                <a:cs typeface="Candara"/>
                <a:sym typeface="Candara"/>
              </a:rPr>
              <a:t>dolore</a:t>
            </a:r>
            <a:r>
              <a:rPr lang="es-ES" sz="2400" b="0" i="0" u="none" strike="noStrike" cap="none" dirty="0">
                <a:solidFill>
                  <a:schemeClr val="dk1"/>
                </a:solidFill>
                <a:latin typeface="Candara"/>
                <a:ea typeface="Candara"/>
                <a:cs typeface="Candara"/>
                <a:sym typeface="Candara"/>
              </a:rPr>
              <a:t> magna </a:t>
            </a:r>
            <a:r>
              <a:rPr lang="es-ES" sz="2400" b="0" i="0" u="none" strike="noStrike" cap="none" dirty="0" err="1">
                <a:solidFill>
                  <a:schemeClr val="dk1"/>
                </a:solidFill>
                <a:latin typeface="Candara"/>
                <a:ea typeface="Candara"/>
                <a:cs typeface="Candara"/>
                <a:sym typeface="Candara"/>
              </a:rPr>
              <a:t>aliqua</a:t>
            </a:r>
            <a:r>
              <a:rPr lang="es-ES" sz="2400" b="0" i="0" u="none" strike="noStrike" cap="none" dirty="0">
                <a:solidFill>
                  <a:schemeClr val="dk1"/>
                </a:solidFill>
                <a:latin typeface="Candara"/>
                <a:ea typeface="Candara"/>
                <a:cs typeface="Candara"/>
                <a:sym typeface="Candara"/>
              </a:rPr>
              <a:t>. Ut </a:t>
            </a:r>
            <a:r>
              <a:rPr lang="es-ES" sz="2400" b="0" i="0" u="none" strike="noStrike" cap="none" dirty="0" err="1">
                <a:solidFill>
                  <a:schemeClr val="dk1"/>
                </a:solidFill>
                <a:latin typeface="Candara"/>
                <a:ea typeface="Candara"/>
                <a:cs typeface="Candara"/>
                <a:sym typeface="Candara"/>
              </a:rPr>
              <a:t>enim</a:t>
            </a:r>
            <a:r>
              <a:rPr lang="es-ES" sz="2400" b="0" i="0" u="none" strike="noStrike" cap="none" dirty="0">
                <a:solidFill>
                  <a:schemeClr val="dk1"/>
                </a:solidFill>
                <a:latin typeface="Candara"/>
                <a:ea typeface="Candara"/>
                <a:cs typeface="Candara"/>
                <a:sym typeface="Candara"/>
              </a:rPr>
              <a:t> ad </a:t>
            </a:r>
            <a:r>
              <a:rPr lang="es-ES" sz="2400" b="0" i="0" u="none" strike="noStrike" cap="none" dirty="0" err="1">
                <a:solidFill>
                  <a:schemeClr val="dk1"/>
                </a:solidFill>
                <a:latin typeface="Candara"/>
                <a:ea typeface="Candara"/>
                <a:cs typeface="Candara"/>
                <a:sym typeface="Candara"/>
              </a:rPr>
              <a:t>minim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veniam</a:t>
            </a:r>
            <a:endParaRPr sz="2400" b="0" i="0" u="none" strike="noStrike" cap="none" dirty="0">
              <a:solidFill>
                <a:schemeClr val="dk1"/>
              </a:solidFill>
              <a:latin typeface="Candara"/>
              <a:ea typeface="Candara"/>
              <a:cs typeface="Candara"/>
              <a:sym typeface="Candara"/>
            </a:endParaRPr>
          </a:p>
          <a:p>
            <a:pPr marL="0" marR="0" lvl="0" indent="0" algn="just" rtl="0">
              <a:spcBef>
                <a:spcPts val="0"/>
              </a:spcBef>
              <a:spcAft>
                <a:spcPts val="0"/>
              </a:spcAft>
              <a:buNone/>
            </a:pPr>
            <a:r>
              <a:rPr lang="es-ES" sz="2400" b="0" i="0" u="none" strike="noStrike" cap="none" dirty="0" err="1">
                <a:solidFill>
                  <a:schemeClr val="dk1"/>
                </a:solidFill>
                <a:latin typeface="Candara"/>
                <a:ea typeface="Candara"/>
                <a:cs typeface="Candara"/>
                <a:sym typeface="Candara"/>
              </a:rPr>
              <a:t>Lorem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ipsum</a:t>
            </a:r>
            <a:r>
              <a:rPr lang="es-ES" sz="2400" b="0" i="0" u="none" strike="noStrike" cap="none" dirty="0">
                <a:solidFill>
                  <a:schemeClr val="dk1"/>
                </a:solidFill>
                <a:latin typeface="Candara"/>
                <a:ea typeface="Candara"/>
                <a:cs typeface="Candara"/>
                <a:sym typeface="Candara"/>
              </a:rPr>
              <a:t> dolor </a:t>
            </a:r>
            <a:r>
              <a:rPr lang="es-ES" sz="2400" b="0" i="0" u="none" strike="noStrike" cap="none" dirty="0" err="1">
                <a:solidFill>
                  <a:schemeClr val="dk1"/>
                </a:solidFill>
                <a:latin typeface="Candara"/>
                <a:ea typeface="Candara"/>
                <a:cs typeface="Candara"/>
                <a:sym typeface="Candara"/>
              </a:rPr>
              <a:t>sit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amet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consectetur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adipisicing</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elit</a:t>
            </a:r>
            <a:r>
              <a:rPr lang="es-ES" sz="2400" b="0" i="0" u="none" strike="noStrike" cap="none" dirty="0">
                <a:solidFill>
                  <a:schemeClr val="dk1"/>
                </a:solidFill>
                <a:latin typeface="Candara"/>
                <a:ea typeface="Candara"/>
                <a:cs typeface="Candara"/>
                <a:sym typeface="Candara"/>
              </a:rPr>
              <a:t>, sed do </a:t>
            </a:r>
            <a:r>
              <a:rPr lang="es-ES" sz="2400" b="0" i="0" u="none" strike="noStrike" cap="none" dirty="0" err="1">
                <a:solidFill>
                  <a:schemeClr val="dk1"/>
                </a:solidFill>
                <a:latin typeface="Candara"/>
                <a:ea typeface="Candara"/>
                <a:cs typeface="Candara"/>
                <a:sym typeface="Candara"/>
              </a:rPr>
              <a:t>eiusmod</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tempor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incididunt</a:t>
            </a:r>
            <a:r>
              <a:rPr lang="es-ES" sz="2400" b="0" i="0" u="none" strike="noStrike" cap="none" dirty="0">
                <a:solidFill>
                  <a:schemeClr val="dk1"/>
                </a:solidFill>
                <a:latin typeface="Candara"/>
                <a:ea typeface="Candara"/>
                <a:cs typeface="Candara"/>
                <a:sym typeface="Candara"/>
              </a:rPr>
              <a:t> ut </a:t>
            </a:r>
            <a:r>
              <a:rPr lang="es-ES" sz="2400" b="0" i="0" u="none" strike="noStrike" cap="none" dirty="0" err="1">
                <a:solidFill>
                  <a:schemeClr val="dk1"/>
                </a:solidFill>
                <a:latin typeface="Candara"/>
                <a:ea typeface="Candara"/>
                <a:cs typeface="Candara"/>
                <a:sym typeface="Candara"/>
              </a:rPr>
              <a:t>laboua</a:t>
            </a:r>
            <a:r>
              <a:rPr lang="es-ES" sz="2400" b="0" i="0" u="none" strike="noStrike" cap="none" dirty="0">
                <a:solidFill>
                  <a:schemeClr val="dk1"/>
                </a:solidFill>
                <a:latin typeface="Candara"/>
                <a:ea typeface="Candara"/>
                <a:cs typeface="Candara"/>
                <a:sym typeface="Candara"/>
              </a:rPr>
              <a:t>. Ut </a:t>
            </a:r>
            <a:r>
              <a:rPr lang="es-ES" sz="2400" b="0" i="0" u="none" strike="noStrike" cap="none" dirty="0" err="1">
                <a:solidFill>
                  <a:schemeClr val="dk1"/>
                </a:solidFill>
                <a:latin typeface="Candara"/>
                <a:ea typeface="Candara"/>
                <a:cs typeface="Candara"/>
                <a:sym typeface="Candara"/>
              </a:rPr>
              <a:t>enim</a:t>
            </a:r>
            <a:r>
              <a:rPr lang="es-ES" sz="2400" b="0" i="0" u="none" strike="noStrike" cap="none" dirty="0">
                <a:solidFill>
                  <a:schemeClr val="dk1"/>
                </a:solidFill>
                <a:latin typeface="Candara"/>
                <a:ea typeface="Candara"/>
                <a:cs typeface="Candara"/>
                <a:sym typeface="Candara"/>
              </a:rPr>
              <a:t> ad </a:t>
            </a:r>
            <a:r>
              <a:rPr lang="es-ES" sz="2400" b="0" i="0" u="none" strike="noStrike" cap="none" dirty="0" err="1">
                <a:solidFill>
                  <a:schemeClr val="dk1"/>
                </a:solidFill>
                <a:latin typeface="Candara"/>
                <a:ea typeface="Candara"/>
                <a:cs typeface="Candara"/>
                <a:sym typeface="Candara"/>
              </a:rPr>
              <a:t>minim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veniam</a:t>
            </a:r>
            <a:r>
              <a:rPr lang="es-ES" sz="2400" b="0" i="0" u="none" strike="noStrike" cap="none" dirty="0">
                <a:solidFill>
                  <a:schemeClr val="dk1"/>
                </a:solidFill>
                <a:latin typeface="Candara"/>
                <a:ea typeface="Candara"/>
                <a:cs typeface="Candara"/>
                <a:sym typeface="Candara"/>
              </a:rPr>
              <a:t>.</a:t>
            </a:r>
            <a:endParaRPr dirty="0"/>
          </a:p>
        </p:txBody>
      </p:sp>
      <p:pic>
        <p:nvPicPr>
          <p:cNvPr id="17" name="Google Shape;245;p1" descr="C:\Users\dacolrui\Desktop\Tarta.png">
            <a:extLst>
              <a:ext uri="{FF2B5EF4-FFF2-40B4-BE49-F238E27FC236}">
                <a16:creationId xmlns:a16="http://schemas.microsoft.com/office/drawing/2014/main" id="{4E29860E-B1EE-387A-C3A5-8280418A6C70}"/>
              </a:ext>
            </a:extLst>
          </p:cNvPr>
          <p:cNvPicPr preferRelativeResize="0"/>
          <p:nvPr userDrawn="1"/>
        </p:nvPicPr>
        <p:blipFill rotWithShape="1">
          <a:blip r:embed="rId4">
            <a:alphaModFix/>
          </a:blip>
          <a:srcRect l="1474" t="4595" r="2083" b="5217"/>
          <a:stretch/>
        </p:blipFill>
        <p:spPr>
          <a:xfrm>
            <a:off x="2455880" y="21054693"/>
            <a:ext cx="6412335" cy="2117261"/>
          </a:xfrm>
          <a:prstGeom prst="rect">
            <a:avLst/>
          </a:prstGeom>
          <a:noFill/>
          <a:ln>
            <a:noFill/>
          </a:ln>
        </p:spPr>
      </p:pic>
      <p:sp>
        <p:nvSpPr>
          <p:cNvPr id="19" name="Google Shape;246;p1">
            <a:extLst>
              <a:ext uri="{FF2B5EF4-FFF2-40B4-BE49-F238E27FC236}">
                <a16:creationId xmlns:a16="http://schemas.microsoft.com/office/drawing/2014/main" id="{EBB1C72A-A89E-27CA-69F9-B89BDF7FE278}"/>
              </a:ext>
            </a:extLst>
          </p:cNvPr>
          <p:cNvSpPr/>
          <p:nvPr userDrawn="1"/>
        </p:nvSpPr>
        <p:spPr>
          <a:xfrm>
            <a:off x="1044328" y="13934598"/>
            <a:ext cx="9235440" cy="47892"/>
          </a:xfrm>
          <a:prstGeom prst="rect">
            <a:avLst/>
          </a:prstGeom>
          <a:solidFill>
            <a:srgbClr val="5F49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8200" b="0" i="0" u="none" strike="noStrike" cap="none">
              <a:solidFill>
                <a:schemeClr val="lt1"/>
              </a:solidFill>
              <a:latin typeface="Calibri"/>
              <a:ea typeface="Calibri"/>
              <a:cs typeface="Calibri"/>
              <a:sym typeface="Calibri"/>
            </a:endParaRPr>
          </a:p>
        </p:txBody>
      </p:sp>
      <p:sp>
        <p:nvSpPr>
          <p:cNvPr id="21" name="Google Shape;247;p1">
            <a:extLst>
              <a:ext uri="{FF2B5EF4-FFF2-40B4-BE49-F238E27FC236}">
                <a16:creationId xmlns:a16="http://schemas.microsoft.com/office/drawing/2014/main" id="{6A5E5E8A-720C-8023-335B-0BCC2AF34F55}"/>
              </a:ext>
            </a:extLst>
          </p:cNvPr>
          <p:cNvSpPr txBox="1"/>
          <p:nvPr userDrawn="1"/>
        </p:nvSpPr>
        <p:spPr>
          <a:xfrm>
            <a:off x="912493" y="15905204"/>
            <a:ext cx="3024559" cy="489364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b="0" i="0" u="none" strike="noStrike" cap="none">
                <a:solidFill>
                  <a:schemeClr val="dk1"/>
                </a:solidFill>
                <a:latin typeface="Candara"/>
                <a:ea typeface="Candara"/>
                <a:cs typeface="Candara"/>
                <a:sym typeface="Candara"/>
              </a:rPr>
              <a:t>Lorem ipsum dolor sit amet, consectetur adipisicing elit, sed do eiusmod tempor incididunt ut labore et eu fugiat nulla pariatur. Excepteur sint occaecat cupidatat non proident, sunt in culpa qui officia deserunt mollit anim id est laborum.</a:t>
            </a:r>
            <a:endParaRPr/>
          </a:p>
        </p:txBody>
      </p:sp>
      <p:sp>
        <p:nvSpPr>
          <p:cNvPr id="23" name="Google Shape;248;p1">
            <a:extLst>
              <a:ext uri="{FF2B5EF4-FFF2-40B4-BE49-F238E27FC236}">
                <a16:creationId xmlns:a16="http://schemas.microsoft.com/office/drawing/2014/main" id="{77D062C2-7921-84F9-9D6F-62839EA40317}"/>
              </a:ext>
            </a:extLst>
          </p:cNvPr>
          <p:cNvSpPr txBox="1"/>
          <p:nvPr userDrawn="1"/>
        </p:nvSpPr>
        <p:spPr>
          <a:xfrm>
            <a:off x="5652840" y="11576533"/>
            <a:ext cx="5624115"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400" b="0" i="0" u="none" strike="noStrike" cap="none">
                <a:solidFill>
                  <a:schemeClr val="dk1"/>
                </a:solidFill>
                <a:latin typeface="Calibri"/>
                <a:ea typeface="Calibri"/>
                <a:cs typeface="Calibri"/>
                <a:sym typeface="Calibri"/>
              </a:rPr>
              <a:t>Fig 1. Introduction</a:t>
            </a:r>
            <a:endParaRPr sz="2400" b="0" i="0" u="none" strike="noStrike" cap="none">
              <a:solidFill>
                <a:schemeClr val="dk1"/>
              </a:solidFill>
              <a:latin typeface="Calibri"/>
              <a:ea typeface="Calibri"/>
              <a:cs typeface="Calibri"/>
              <a:sym typeface="Calibri"/>
            </a:endParaRPr>
          </a:p>
        </p:txBody>
      </p:sp>
      <p:sp>
        <p:nvSpPr>
          <p:cNvPr id="24" name="Google Shape;249;p1">
            <a:extLst>
              <a:ext uri="{FF2B5EF4-FFF2-40B4-BE49-F238E27FC236}">
                <a16:creationId xmlns:a16="http://schemas.microsoft.com/office/drawing/2014/main" id="{9763EBA3-9461-5226-F2A4-5BD7BEA12A4D}"/>
              </a:ext>
            </a:extLst>
          </p:cNvPr>
          <p:cNvSpPr txBox="1"/>
          <p:nvPr userDrawn="1"/>
        </p:nvSpPr>
        <p:spPr>
          <a:xfrm>
            <a:off x="2394458" y="23535306"/>
            <a:ext cx="6261593"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400" b="0" i="0" u="none" strike="noStrike" cap="none">
                <a:solidFill>
                  <a:schemeClr val="dk1"/>
                </a:solidFill>
                <a:latin typeface="Calibri"/>
                <a:ea typeface="Calibri"/>
                <a:cs typeface="Calibri"/>
                <a:sym typeface="Calibri"/>
              </a:rPr>
              <a:t>Fig 3. Results</a:t>
            </a:r>
            <a:endParaRPr sz="2400" b="0" i="0" u="none" strike="noStrike" cap="none">
              <a:solidFill>
                <a:schemeClr val="dk1"/>
              </a:solidFill>
              <a:latin typeface="Calibri"/>
              <a:ea typeface="Calibri"/>
              <a:cs typeface="Calibri"/>
              <a:sym typeface="Calibri"/>
            </a:endParaRPr>
          </a:p>
        </p:txBody>
      </p:sp>
      <p:sp>
        <p:nvSpPr>
          <p:cNvPr id="26" name="Google Shape;250;p1">
            <a:extLst>
              <a:ext uri="{FF2B5EF4-FFF2-40B4-BE49-F238E27FC236}">
                <a16:creationId xmlns:a16="http://schemas.microsoft.com/office/drawing/2014/main" id="{AAA39603-B8CB-108C-6F45-53D99AD1B50E}"/>
              </a:ext>
            </a:extLst>
          </p:cNvPr>
          <p:cNvSpPr txBox="1"/>
          <p:nvPr userDrawn="1"/>
        </p:nvSpPr>
        <p:spPr>
          <a:xfrm>
            <a:off x="4108696" y="15905204"/>
            <a:ext cx="3099967" cy="452431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b="0" i="0" u="none" strike="noStrike" cap="none">
                <a:solidFill>
                  <a:schemeClr val="dk1"/>
                </a:solidFill>
                <a:latin typeface="Candara"/>
                <a:ea typeface="Candara"/>
                <a:cs typeface="Candara"/>
                <a:sym typeface="Candara"/>
              </a:rPr>
              <a:t>Lorem ipsum dolor sit amet, consectetur adipisicing elit, sed do eiusmod tempor incididunt ut labore et dolore magna aliqua. Ut. Excepteur sint occaecat cupidatat non proident, sunt in culpa qui officia deserunt mollit anim id est laborum.</a:t>
            </a:r>
            <a:endParaRPr/>
          </a:p>
        </p:txBody>
      </p:sp>
      <p:sp>
        <p:nvSpPr>
          <p:cNvPr id="27" name="Google Shape;251;p1">
            <a:extLst>
              <a:ext uri="{FF2B5EF4-FFF2-40B4-BE49-F238E27FC236}">
                <a16:creationId xmlns:a16="http://schemas.microsoft.com/office/drawing/2014/main" id="{30D9D885-3D95-CC16-56B3-4FA56EDCBDF3}"/>
              </a:ext>
            </a:extLst>
          </p:cNvPr>
          <p:cNvSpPr txBox="1"/>
          <p:nvPr userDrawn="1"/>
        </p:nvSpPr>
        <p:spPr>
          <a:xfrm>
            <a:off x="11418302" y="15926146"/>
            <a:ext cx="9070537" cy="452431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b="0" i="0" u="none" strike="noStrike" cap="none">
                <a:solidFill>
                  <a:schemeClr val="dk1"/>
                </a:solidFill>
                <a:latin typeface="Candara"/>
                <a:ea typeface="Candara"/>
                <a:cs typeface="Candara"/>
                <a:sym typeface="Candara"/>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a:p>
          <a:p>
            <a:pPr marL="0" marR="0" lvl="0" indent="0" algn="just" rtl="0">
              <a:spcBef>
                <a:spcPts val="0"/>
              </a:spcBef>
              <a:spcAft>
                <a:spcPts val="0"/>
              </a:spcAft>
              <a:buNone/>
            </a:pPr>
            <a:endParaRPr sz="2400" b="0" i="0" u="none" strike="noStrike" cap="none">
              <a:solidFill>
                <a:schemeClr val="dk1"/>
              </a:solidFill>
              <a:latin typeface="Candara"/>
              <a:ea typeface="Candara"/>
              <a:cs typeface="Candara"/>
              <a:sym typeface="Candara"/>
            </a:endParaRPr>
          </a:p>
          <a:p>
            <a:pPr marL="0" marR="0" lvl="0" indent="0" algn="just" rtl="0">
              <a:spcBef>
                <a:spcPts val="0"/>
              </a:spcBef>
              <a:spcAft>
                <a:spcPts val="0"/>
              </a:spcAft>
              <a:buNone/>
            </a:pPr>
            <a:r>
              <a:rPr lang="es-ES" sz="2400" b="0" i="0" u="none" strike="noStrike" cap="none">
                <a:solidFill>
                  <a:schemeClr val="dk1"/>
                </a:solidFill>
                <a:latin typeface="Candara"/>
                <a:ea typeface="Candara"/>
                <a:cs typeface="Candara"/>
                <a:sym typeface="Candara"/>
              </a:rPr>
              <a:t>Ut aliquip ex ea commodo consequat. Duis aute irure dolor in reprehenderit in voluptate velit esse cillum dolore eu fugiat nulla pariatur. Excepteur sint occaecat cupidatat non proident, sunt in culpa qui officia deserunt mollit anim id est laborum.</a:t>
            </a:r>
            <a:endParaRPr/>
          </a:p>
        </p:txBody>
      </p:sp>
      <p:grpSp>
        <p:nvGrpSpPr>
          <p:cNvPr id="29" name="Google Shape;253;p1">
            <a:extLst>
              <a:ext uri="{FF2B5EF4-FFF2-40B4-BE49-F238E27FC236}">
                <a16:creationId xmlns:a16="http://schemas.microsoft.com/office/drawing/2014/main" id="{8B6BC045-7C39-E2CD-9D77-B467FA304C6C}"/>
              </a:ext>
            </a:extLst>
          </p:cNvPr>
          <p:cNvGrpSpPr/>
          <p:nvPr userDrawn="1"/>
        </p:nvGrpSpPr>
        <p:grpSpPr>
          <a:xfrm>
            <a:off x="900312" y="4716245"/>
            <a:ext cx="5479259" cy="2646878"/>
            <a:chOff x="900312" y="4860261"/>
            <a:chExt cx="5479259" cy="2646878"/>
          </a:xfrm>
        </p:grpSpPr>
        <p:sp>
          <p:nvSpPr>
            <p:cNvPr id="30" name="Google Shape;254;p1">
              <a:extLst>
                <a:ext uri="{FF2B5EF4-FFF2-40B4-BE49-F238E27FC236}">
                  <a16:creationId xmlns:a16="http://schemas.microsoft.com/office/drawing/2014/main" id="{44BC36DD-7C7D-C871-A951-C3E1C455BD73}"/>
                </a:ext>
              </a:extLst>
            </p:cNvPr>
            <p:cNvSpPr txBox="1"/>
            <p:nvPr/>
          </p:nvSpPr>
          <p:spPr>
            <a:xfrm>
              <a:off x="900312" y="4860261"/>
              <a:ext cx="957313" cy="26468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600" b="1" i="1" u="none" strike="noStrike" cap="none" dirty="0">
                  <a:solidFill>
                    <a:srgbClr val="3F3151"/>
                  </a:solidFill>
                  <a:latin typeface="Candara"/>
                  <a:ea typeface="Candara"/>
                  <a:cs typeface="Candara"/>
                  <a:sym typeface="Candara"/>
                </a:rPr>
                <a:t>1</a:t>
              </a:r>
              <a:endParaRPr sz="16600" b="1" i="1" dirty="0">
                <a:solidFill>
                  <a:srgbClr val="3F3151"/>
                </a:solidFill>
                <a:latin typeface="Candara"/>
                <a:ea typeface="Candara"/>
                <a:cs typeface="Candara"/>
                <a:sym typeface="Candara"/>
              </a:endParaRPr>
            </a:p>
          </p:txBody>
        </p:sp>
        <p:sp>
          <p:nvSpPr>
            <p:cNvPr id="31" name="Google Shape;255;p1">
              <a:extLst>
                <a:ext uri="{FF2B5EF4-FFF2-40B4-BE49-F238E27FC236}">
                  <a16:creationId xmlns:a16="http://schemas.microsoft.com/office/drawing/2014/main" id="{C2888969-C23E-A476-8B44-C2B9FE18233D}"/>
                </a:ext>
              </a:extLst>
            </p:cNvPr>
            <p:cNvSpPr txBox="1"/>
            <p:nvPr/>
          </p:nvSpPr>
          <p:spPr>
            <a:xfrm>
              <a:off x="1982213" y="5804200"/>
              <a:ext cx="4397358"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6000" b="1" dirty="0">
                  <a:solidFill>
                    <a:srgbClr val="3F3151"/>
                  </a:solidFill>
                  <a:latin typeface="Candara"/>
                  <a:ea typeface="Candara"/>
                  <a:cs typeface="Candara"/>
                  <a:sym typeface="Candara"/>
                </a:rPr>
                <a:t>Introducción</a:t>
              </a:r>
              <a:endParaRPr sz="6000" b="1" dirty="0">
                <a:solidFill>
                  <a:srgbClr val="3F3151"/>
                </a:solidFill>
                <a:latin typeface="Candara"/>
                <a:ea typeface="Candara"/>
                <a:cs typeface="Candara"/>
                <a:sym typeface="Candara"/>
              </a:endParaRPr>
            </a:p>
          </p:txBody>
        </p:sp>
      </p:grpSp>
      <p:pic>
        <p:nvPicPr>
          <p:cNvPr id="32" name="Google Shape;256;p1" descr="Equipo">
            <a:extLst>
              <a:ext uri="{FF2B5EF4-FFF2-40B4-BE49-F238E27FC236}">
                <a16:creationId xmlns:a16="http://schemas.microsoft.com/office/drawing/2014/main" id="{46E05244-B0FF-062D-408D-8A0A546E99A3}"/>
              </a:ext>
            </a:extLst>
          </p:cNvPr>
          <p:cNvPicPr preferRelativeResize="0"/>
          <p:nvPr userDrawn="1"/>
        </p:nvPicPr>
        <p:blipFill rotWithShape="1">
          <a:blip r:embed="rId5">
            <a:alphaModFix/>
          </a:blip>
          <a:srcRect/>
          <a:stretch/>
        </p:blipFill>
        <p:spPr>
          <a:xfrm>
            <a:off x="6588944" y="8581890"/>
            <a:ext cx="3240360" cy="3240360"/>
          </a:xfrm>
          <a:prstGeom prst="rect">
            <a:avLst/>
          </a:prstGeom>
          <a:noFill/>
          <a:ln>
            <a:noFill/>
          </a:ln>
        </p:spPr>
      </p:pic>
      <p:sp>
        <p:nvSpPr>
          <p:cNvPr id="33" name="Google Shape;257;p1">
            <a:extLst>
              <a:ext uri="{FF2B5EF4-FFF2-40B4-BE49-F238E27FC236}">
                <a16:creationId xmlns:a16="http://schemas.microsoft.com/office/drawing/2014/main" id="{39A5CF0B-0370-4979-CE64-3DEA9F8A4937}"/>
              </a:ext>
            </a:extLst>
          </p:cNvPr>
          <p:cNvSpPr/>
          <p:nvPr userDrawn="1"/>
        </p:nvSpPr>
        <p:spPr>
          <a:xfrm>
            <a:off x="11467072" y="13934598"/>
            <a:ext cx="9235440" cy="47892"/>
          </a:xfrm>
          <a:prstGeom prst="rect">
            <a:avLst/>
          </a:prstGeom>
          <a:solidFill>
            <a:srgbClr val="5F49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8200">
              <a:solidFill>
                <a:schemeClr val="lt1"/>
              </a:solidFill>
              <a:latin typeface="Calibri"/>
              <a:ea typeface="Calibri"/>
              <a:cs typeface="Calibri"/>
              <a:sym typeface="Calibri"/>
            </a:endParaRPr>
          </a:p>
        </p:txBody>
      </p:sp>
      <p:sp>
        <p:nvSpPr>
          <p:cNvPr id="34" name="Google Shape;258;p1">
            <a:extLst>
              <a:ext uri="{FF2B5EF4-FFF2-40B4-BE49-F238E27FC236}">
                <a16:creationId xmlns:a16="http://schemas.microsoft.com/office/drawing/2014/main" id="{65CA1E9E-BF76-D1CC-2F84-3102A1E9933D}"/>
              </a:ext>
            </a:extLst>
          </p:cNvPr>
          <p:cNvSpPr txBox="1"/>
          <p:nvPr userDrawn="1"/>
        </p:nvSpPr>
        <p:spPr>
          <a:xfrm>
            <a:off x="14864725" y="13179101"/>
            <a:ext cx="5624115"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400" dirty="0" err="1">
                <a:solidFill>
                  <a:schemeClr val="dk1"/>
                </a:solidFill>
                <a:latin typeface="Calibri"/>
                <a:ea typeface="Calibri"/>
                <a:cs typeface="Calibri"/>
                <a:sym typeface="Calibri"/>
              </a:rPr>
              <a:t>Fig</a:t>
            </a:r>
            <a:r>
              <a:rPr lang="es-ES" sz="2400" dirty="0">
                <a:solidFill>
                  <a:schemeClr val="dk1"/>
                </a:solidFill>
                <a:latin typeface="Calibri"/>
                <a:ea typeface="Calibri"/>
                <a:cs typeface="Calibri"/>
                <a:sym typeface="Calibri"/>
              </a:rPr>
              <a:t> 2. </a:t>
            </a:r>
            <a:r>
              <a:rPr lang="es-ES" sz="2400" dirty="0" err="1">
                <a:solidFill>
                  <a:schemeClr val="dk1"/>
                </a:solidFill>
                <a:latin typeface="Calibri"/>
                <a:ea typeface="Calibri"/>
                <a:cs typeface="Calibri"/>
                <a:sym typeface="Calibri"/>
              </a:rPr>
              <a:t>Methodology</a:t>
            </a:r>
            <a:endParaRPr sz="2400" dirty="0">
              <a:solidFill>
                <a:schemeClr val="dk1"/>
              </a:solidFill>
              <a:latin typeface="Calibri"/>
              <a:ea typeface="Calibri"/>
              <a:cs typeface="Calibri"/>
              <a:sym typeface="Calibri"/>
            </a:endParaRPr>
          </a:p>
        </p:txBody>
      </p:sp>
      <p:sp>
        <p:nvSpPr>
          <p:cNvPr id="35" name="Google Shape;259;p1">
            <a:extLst>
              <a:ext uri="{FF2B5EF4-FFF2-40B4-BE49-F238E27FC236}">
                <a16:creationId xmlns:a16="http://schemas.microsoft.com/office/drawing/2014/main" id="{B0AD5CF0-A354-2D05-BA08-DA7639B3C50E}"/>
              </a:ext>
            </a:extLst>
          </p:cNvPr>
          <p:cNvSpPr txBox="1"/>
          <p:nvPr userDrawn="1"/>
        </p:nvSpPr>
        <p:spPr>
          <a:xfrm>
            <a:off x="11467072" y="26161274"/>
            <a:ext cx="9091053" cy="150810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3200" b="1">
                <a:solidFill>
                  <a:srgbClr val="3F3151"/>
                </a:solidFill>
                <a:latin typeface="Candara"/>
                <a:ea typeface="Candara"/>
                <a:cs typeface="Candara"/>
                <a:sym typeface="Candara"/>
              </a:rPr>
              <a:t>Agradecimientos: </a:t>
            </a:r>
            <a:r>
              <a:rPr lang="es-ES" sz="2000">
                <a:solidFill>
                  <a:schemeClr val="dk1"/>
                </a:solidFill>
                <a:latin typeface="Candara"/>
                <a:ea typeface="Candara"/>
                <a:cs typeface="Candara"/>
                <a:sym typeface="Candara"/>
              </a:rPr>
              <a:t>The authors are grateful to Ministerio de Ciencia Innovación y Universidades and the Junta de Extremadura and FEDER (Fondo Europeo de Desarrollo Regional “Una manera de hacer Europa”), for finantial help by projects CTM2016‐7xxxx‐R and IB16xxx, respectively.</a:t>
            </a:r>
            <a:endParaRPr sz="3200" b="1">
              <a:solidFill>
                <a:srgbClr val="3F3151"/>
              </a:solidFill>
              <a:latin typeface="Candara"/>
              <a:ea typeface="Candara"/>
              <a:cs typeface="Candara"/>
              <a:sym typeface="Candara"/>
            </a:endParaRPr>
          </a:p>
        </p:txBody>
      </p:sp>
      <p:sp>
        <p:nvSpPr>
          <p:cNvPr id="36" name="Google Shape;260;p1">
            <a:extLst>
              <a:ext uri="{FF2B5EF4-FFF2-40B4-BE49-F238E27FC236}">
                <a16:creationId xmlns:a16="http://schemas.microsoft.com/office/drawing/2014/main" id="{B0BC77B8-AC08-6880-C585-89ED54D7BA56}"/>
              </a:ext>
            </a:extLst>
          </p:cNvPr>
          <p:cNvSpPr txBox="1"/>
          <p:nvPr userDrawn="1"/>
        </p:nvSpPr>
        <p:spPr>
          <a:xfrm>
            <a:off x="15054404" y="6925706"/>
            <a:ext cx="5539144" cy="489364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a:solidFill>
                  <a:schemeClr val="dk1"/>
                </a:solidFill>
                <a:latin typeface="Candara"/>
                <a:ea typeface="Candara"/>
                <a:cs typeface="Candara"/>
                <a:sym typeface="Candara"/>
              </a:rPr>
              <a:t>reprehenderit in voluptate velit esse cillum dolore eu fugiat nulla pariatur. Excepteur sint occaecat cupidatat non proident, sunt in culpa qui officia deserunt mollit anim id est laborum. Lorem ipsum dolor sit amet, consectetur adipisicing elit, sed do eiusmod tempor incididunt ut labore et dolore magna aliqua. Ut enim ad minim veniam.</a:t>
            </a:r>
            <a:endParaRPr/>
          </a:p>
          <a:p>
            <a:pPr marL="0" marR="0" lvl="0" indent="0" algn="just" rtl="0">
              <a:spcBef>
                <a:spcPts val="0"/>
              </a:spcBef>
              <a:spcAft>
                <a:spcPts val="0"/>
              </a:spcAft>
              <a:buNone/>
            </a:pPr>
            <a:r>
              <a:rPr lang="es-ES" sz="2400">
                <a:solidFill>
                  <a:schemeClr val="dk1"/>
                </a:solidFill>
                <a:latin typeface="Candara"/>
                <a:ea typeface="Candara"/>
                <a:cs typeface="Candara"/>
                <a:sym typeface="Candara"/>
              </a:rPr>
              <a:t>Lorem ipsum, consectetur adipisicing elit, sed do tempor incididunt ut labore et dolore magna aliqua. Ut enim ad minim veniam.</a:t>
            </a:r>
            <a:endParaRPr/>
          </a:p>
        </p:txBody>
      </p:sp>
      <p:pic>
        <p:nvPicPr>
          <p:cNvPr id="37" name="Google Shape;261;p1" descr="Robot">
            <a:extLst>
              <a:ext uri="{FF2B5EF4-FFF2-40B4-BE49-F238E27FC236}">
                <a16:creationId xmlns:a16="http://schemas.microsoft.com/office/drawing/2014/main" id="{BCE816C7-5DB1-BDFF-859D-7DD420B21451}"/>
              </a:ext>
            </a:extLst>
          </p:cNvPr>
          <p:cNvPicPr preferRelativeResize="0"/>
          <p:nvPr userDrawn="1"/>
        </p:nvPicPr>
        <p:blipFill rotWithShape="1">
          <a:blip r:embed="rId6">
            <a:alphaModFix/>
          </a:blip>
          <a:srcRect/>
          <a:stretch/>
        </p:blipFill>
        <p:spPr>
          <a:xfrm>
            <a:off x="16863856" y="11315189"/>
            <a:ext cx="1920240" cy="1920240"/>
          </a:xfrm>
          <a:prstGeom prst="rect">
            <a:avLst/>
          </a:prstGeom>
          <a:noFill/>
          <a:ln>
            <a:noFill/>
          </a:ln>
        </p:spPr>
      </p:pic>
      <p:sp>
        <p:nvSpPr>
          <p:cNvPr id="38" name="Google Shape;262;p1">
            <a:extLst>
              <a:ext uri="{FF2B5EF4-FFF2-40B4-BE49-F238E27FC236}">
                <a16:creationId xmlns:a16="http://schemas.microsoft.com/office/drawing/2014/main" id="{8C107771-8E6A-1A21-5A23-231D7338B635}"/>
              </a:ext>
            </a:extLst>
          </p:cNvPr>
          <p:cNvSpPr txBox="1"/>
          <p:nvPr userDrawn="1"/>
        </p:nvSpPr>
        <p:spPr>
          <a:xfrm>
            <a:off x="7456806" y="15905203"/>
            <a:ext cx="3099967" cy="489364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a:solidFill>
                  <a:schemeClr val="dk1"/>
                </a:solidFill>
                <a:latin typeface="Candara"/>
                <a:ea typeface="Candara"/>
                <a:cs typeface="Candara"/>
                <a:sym typeface="Candara"/>
              </a:rPr>
              <a:t>Lorem ipsum dolor sit amet, consectetur adipisicing elit, sed do eiusmod tempor incididunt ut labore et esse cillum dolore eu fugiat nulla pariatur. Excepteur sint occaecat cupidatat non proident, sunt in culpa qui officia deserunt mollit anim id est laborum.</a:t>
            </a:r>
            <a:endParaRPr/>
          </a:p>
        </p:txBody>
      </p:sp>
      <p:grpSp>
        <p:nvGrpSpPr>
          <p:cNvPr id="39" name="Google Shape;263;p1">
            <a:extLst>
              <a:ext uri="{FF2B5EF4-FFF2-40B4-BE49-F238E27FC236}">
                <a16:creationId xmlns:a16="http://schemas.microsoft.com/office/drawing/2014/main" id="{1C3E74B4-8C1D-3122-1E5E-B85A3728F426}"/>
              </a:ext>
            </a:extLst>
          </p:cNvPr>
          <p:cNvGrpSpPr/>
          <p:nvPr userDrawn="1"/>
        </p:nvGrpSpPr>
        <p:grpSpPr>
          <a:xfrm>
            <a:off x="11273610" y="13406426"/>
            <a:ext cx="5842693" cy="2646878"/>
            <a:chOff x="900312" y="4626819"/>
            <a:chExt cx="5842693" cy="2646878"/>
          </a:xfrm>
        </p:grpSpPr>
        <p:sp>
          <p:nvSpPr>
            <p:cNvPr id="40" name="Google Shape;264;p1">
              <a:extLst>
                <a:ext uri="{FF2B5EF4-FFF2-40B4-BE49-F238E27FC236}">
                  <a16:creationId xmlns:a16="http://schemas.microsoft.com/office/drawing/2014/main" id="{9B0A22DF-0145-01E2-22F5-4B49AC12770F}"/>
                </a:ext>
              </a:extLst>
            </p:cNvPr>
            <p:cNvSpPr txBox="1"/>
            <p:nvPr/>
          </p:nvSpPr>
          <p:spPr>
            <a:xfrm>
              <a:off x="900312" y="4626819"/>
              <a:ext cx="1271502" cy="26468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600" b="1" i="1">
                  <a:solidFill>
                    <a:srgbClr val="3F3151"/>
                  </a:solidFill>
                  <a:latin typeface="Candara"/>
                  <a:ea typeface="Candara"/>
                  <a:cs typeface="Candara"/>
                  <a:sym typeface="Candara"/>
                </a:rPr>
                <a:t>4</a:t>
              </a:r>
              <a:endParaRPr sz="16600" b="1" i="1">
                <a:solidFill>
                  <a:srgbClr val="3F3151"/>
                </a:solidFill>
                <a:latin typeface="Candara"/>
                <a:ea typeface="Candara"/>
                <a:cs typeface="Candara"/>
                <a:sym typeface="Candara"/>
              </a:endParaRPr>
            </a:p>
          </p:txBody>
        </p:sp>
        <p:sp>
          <p:nvSpPr>
            <p:cNvPr id="41" name="Google Shape;265;p1">
              <a:extLst>
                <a:ext uri="{FF2B5EF4-FFF2-40B4-BE49-F238E27FC236}">
                  <a16:creationId xmlns:a16="http://schemas.microsoft.com/office/drawing/2014/main" id="{4752B9FA-F61A-F118-E484-03FFE5A77212}"/>
                </a:ext>
              </a:extLst>
            </p:cNvPr>
            <p:cNvSpPr txBox="1"/>
            <p:nvPr/>
          </p:nvSpPr>
          <p:spPr>
            <a:xfrm>
              <a:off x="2239849" y="5802251"/>
              <a:ext cx="4503156"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6000" b="1">
                  <a:solidFill>
                    <a:srgbClr val="3F3151"/>
                  </a:solidFill>
                  <a:latin typeface="Candara"/>
                  <a:ea typeface="Candara"/>
                  <a:cs typeface="Candara"/>
                  <a:sym typeface="Candara"/>
                </a:rPr>
                <a:t>Conclusiones</a:t>
              </a:r>
              <a:endParaRPr sz="6000" b="1">
                <a:solidFill>
                  <a:srgbClr val="3F3151"/>
                </a:solidFill>
                <a:latin typeface="Candara"/>
                <a:ea typeface="Candara"/>
                <a:cs typeface="Candara"/>
                <a:sym typeface="Candara"/>
              </a:endParaRPr>
            </a:p>
          </p:txBody>
        </p:sp>
      </p:grpSp>
      <p:grpSp>
        <p:nvGrpSpPr>
          <p:cNvPr id="42" name="Google Shape;266;p1">
            <a:extLst>
              <a:ext uri="{FF2B5EF4-FFF2-40B4-BE49-F238E27FC236}">
                <a16:creationId xmlns:a16="http://schemas.microsoft.com/office/drawing/2014/main" id="{7FF81341-DD88-926A-E82A-C10A8A65C166}"/>
              </a:ext>
            </a:extLst>
          </p:cNvPr>
          <p:cNvGrpSpPr/>
          <p:nvPr userDrawn="1"/>
        </p:nvGrpSpPr>
        <p:grpSpPr>
          <a:xfrm>
            <a:off x="972320" y="13478434"/>
            <a:ext cx="4887751" cy="2646878"/>
            <a:chOff x="900312" y="4702603"/>
            <a:chExt cx="4887751" cy="2646878"/>
          </a:xfrm>
        </p:grpSpPr>
        <p:sp>
          <p:nvSpPr>
            <p:cNvPr id="43" name="Google Shape;267;p1">
              <a:extLst>
                <a:ext uri="{FF2B5EF4-FFF2-40B4-BE49-F238E27FC236}">
                  <a16:creationId xmlns:a16="http://schemas.microsoft.com/office/drawing/2014/main" id="{EFAE3ECE-59D9-B0C4-372F-CBEA3AC93850}"/>
                </a:ext>
              </a:extLst>
            </p:cNvPr>
            <p:cNvSpPr txBox="1"/>
            <p:nvPr/>
          </p:nvSpPr>
          <p:spPr>
            <a:xfrm>
              <a:off x="900312" y="4702603"/>
              <a:ext cx="1178528" cy="26468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600" b="1" i="1">
                  <a:solidFill>
                    <a:srgbClr val="3F3151"/>
                  </a:solidFill>
                  <a:latin typeface="Candara"/>
                  <a:ea typeface="Candara"/>
                  <a:cs typeface="Candara"/>
                  <a:sym typeface="Candara"/>
                </a:rPr>
                <a:t>3</a:t>
              </a:r>
              <a:endParaRPr sz="16600" b="1" i="1">
                <a:solidFill>
                  <a:srgbClr val="3F3151"/>
                </a:solidFill>
                <a:latin typeface="Candara"/>
                <a:ea typeface="Candara"/>
                <a:cs typeface="Candara"/>
                <a:sym typeface="Candara"/>
              </a:endParaRPr>
            </a:p>
          </p:txBody>
        </p:sp>
        <p:sp>
          <p:nvSpPr>
            <p:cNvPr id="44" name="Google Shape;268;p1">
              <a:extLst>
                <a:ext uri="{FF2B5EF4-FFF2-40B4-BE49-F238E27FC236}">
                  <a16:creationId xmlns:a16="http://schemas.microsoft.com/office/drawing/2014/main" id="{8189A4F8-97A2-1855-5870-2E474CBF75FE}"/>
                </a:ext>
              </a:extLst>
            </p:cNvPr>
            <p:cNvSpPr txBox="1"/>
            <p:nvPr/>
          </p:nvSpPr>
          <p:spPr>
            <a:xfrm>
              <a:off x="1982213" y="5804200"/>
              <a:ext cx="380585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6000" b="1">
                  <a:solidFill>
                    <a:srgbClr val="3F3151"/>
                  </a:solidFill>
                  <a:latin typeface="Candara"/>
                  <a:ea typeface="Candara"/>
                  <a:cs typeface="Candara"/>
                  <a:sym typeface="Candara"/>
                </a:rPr>
                <a:t>Resultados</a:t>
              </a:r>
              <a:endParaRPr sz="6000" b="1">
                <a:solidFill>
                  <a:srgbClr val="3F3151"/>
                </a:solidFill>
                <a:latin typeface="Candara"/>
                <a:ea typeface="Candara"/>
                <a:cs typeface="Candara"/>
                <a:sym typeface="Candara"/>
              </a:endParaRPr>
            </a:p>
          </p:txBody>
        </p:sp>
      </p:grpSp>
      <p:grpSp>
        <p:nvGrpSpPr>
          <p:cNvPr id="45" name="Google Shape;269;p1">
            <a:extLst>
              <a:ext uri="{FF2B5EF4-FFF2-40B4-BE49-F238E27FC236}">
                <a16:creationId xmlns:a16="http://schemas.microsoft.com/office/drawing/2014/main" id="{6EB1845A-DD8D-3D9E-4315-FA54E9A78C75}"/>
              </a:ext>
            </a:extLst>
          </p:cNvPr>
          <p:cNvGrpSpPr/>
          <p:nvPr userDrawn="1"/>
        </p:nvGrpSpPr>
        <p:grpSpPr>
          <a:xfrm>
            <a:off x="11190805" y="4716245"/>
            <a:ext cx="5509716" cy="2646878"/>
            <a:chOff x="900312" y="4860261"/>
            <a:chExt cx="5509716" cy="2646878"/>
          </a:xfrm>
        </p:grpSpPr>
        <p:sp>
          <p:nvSpPr>
            <p:cNvPr id="46" name="Google Shape;270;p1">
              <a:extLst>
                <a:ext uri="{FF2B5EF4-FFF2-40B4-BE49-F238E27FC236}">
                  <a16:creationId xmlns:a16="http://schemas.microsoft.com/office/drawing/2014/main" id="{7E7C5334-0451-B0CB-4FBA-027C989586BD}"/>
                </a:ext>
              </a:extLst>
            </p:cNvPr>
            <p:cNvSpPr txBox="1"/>
            <p:nvPr/>
          </p:nvSpPr>
          <p:spPr>
            <a:xfrm>
              <a:off x="900312" y="4860261"/>
              <a:ext cx="1144865" cy="26468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600" b="1" i="1" dirty="0">
                  <a:solidFill>
                    <a:srgbClr val="3F3151"/>
                  </a:solidFill>
                  <a:latin typeface="Candara"/>
                  <a:ea typeface="Candara"/>
                  <a:cs typeface="Candara"/>
                  <a:sym typeface="Candara"/>
                </a:rPr>
                <a:t>2</a:t>
              </a:r>
              <a:endParaRPr sz="16600" b="1" i="1" dirty="0">
                <a:solidFill>
                  <a:srgbClr val="3F3151"/>
                </a:solidFill>
                <a:latin typeface="Candara"/>
                <a:ea typeface="Candara"/>
                <a:cs typeface="Candara"/>
                <a:sym typeface="Candara"/>
              </a:endParaRPr>
            </a:p>
          </p:txBody>
        </p:sp>
        <p:sp>
          <p:nvSpPr>
            <p:cNvPr id="47" name="Google Shape;271;p1">
              <a:extLst>
                <a:ext uri="{FF2B5EF4-FFF2-40B4-BE49-F238E27FC236}">
                  <a16:creationId xmlns:a16="http://schemas.microsoft.com/office/drawing/2014/main" id="{44077055-B19B-FD11-360B-8BB4514CF0E3}"/>
                </a:ext>
              </a:extLst>
            </p:cNvPr>
            <p:cNvSpPr txBox="1"/>
            <p:nvPr/>
          </p:nvSpPr>
          <p:spPr>
            <a:xfrm>
              <a:off x="1982213" y="5804200"/>
              <a:ext cx="4427815"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6000" b="1" dirty="0">
                  <a:solidFill>
                    <a:srgbClr val="3F3151"/>
                  </a:solidFill>
                  <a:latin typeface="Candara"/>
                  <a:ea typeface="Candara"/>
                  <a:cs typeface="Candara"/>
                  <a:sym typeface="Candara"/>
                </a:rPr>
                <a:t>Metodología</a:t>
              </a:r>
              <a:endParaRPr sz="6000" b="1" dirty="0">
                <a:solidFill>
                  <a:srgbClr val="3F3151"/>
                </a:solidFill>
                <a:latin typeface="Candara"/>
                <a:ea typeface="Candara"/>
                <a:cs typeface="Candara"/>
                <a:sym typeface="Candara"/>
              </a:endParaRPr>
            </a:p>
          </p:txBody>
        </p:sp>
      </p:grpSp>
      <p:sp>
        <p:nvSpPr>
          <p:cNvPr id="48" name="Google Shape;272;p1">
            <a:extLst>
              <a:ext uri="{FF2B5EF4-FFF2-40B4-BE49-F238E27FC236}">
                <a16:creationId xmlns:a16="http://schemas.microsoft.com/office/drawing/2014/main" id="{710DA979-C163-99D8-E4FC-541AE23C43D3}"/>
              </a:ext>
            </a:extLst>
          </p:cNvPr>
          <p:cNvSpPr txBox="1"/>
          <p:nvPr userDrawn="1"/>
        </p:nvSpPr>
        <p:spPr>
          <a:xfrm>
            <a:off x="11418302" y="21957949"/>
            <a:ext cx="3286477"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4800" b="1">
                <a:solidFill>
                  <a:srgbClr val="3F3151"/>
                </a:solidFill>
                <a:latin typeface="Candara"/>
                <a:ea typeface="Candara"/>
                <a:cs typeface="Candara"/>
                <a:sym typeface="Candara"/>
              </a:rPr>
              <a:t>Referencias</a:t>
            </a:r>
            <a:endParaRPr sz="4800" b="1">
              <a:solidFill>
                <a:srgbClr val="3F3151"/>
              </a:solidFill>
              <a:latin typeface="Candara"/>
              <a:ea typeface="Candara"/>
              <a:cs typeface="Candara"/>
              <a:sym typeface="Candara"/>
            </a:endParaRPr>
          </a:p>
        </p:txBody>
      </p:sp>
      <p:sp>
        <p:nvSpPr>
          <p:cNvPr id="49" name="Google Shape;273;p1">
            <a:extLst>
              <a:ext uri="{FF2B5EF4-FFF2-40B4-BE49-F238E27FC236}">
                <a16:creationId xmlns:a16="http://schemas.microsoft.com/office/drawing/2014/main" id="{BC48C1D1-F36E-F08E-7272-249D1B366B7E}"/>
              </a:ext>
            </a:extLst>
          </p:cNvPr>
          <p:cNvSpPr txBox="1"/>
          <p:nvPr userDrawn="1"/>
        </p:nvSpPr>
        <p:spPr>
          <a:xfrm>
            <a:off x="11398451" y="23196769"/>
            <a:ext cx="9195097" cy="230832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a:solidFill>
                  <a:schemeClr val="dk1"/>
                </a:solidFill>
                <a:latin typeface="Candara"/>
                <a:ea typeface="Candara"/>
                <a:cs typeface="Candara"/>
                <a:sym typeface="Candara"/>
              </a:rPr>
              <a:t>Agulhon R., Bassino J. P., Boniface J. C., Brechbuhler Ch., Milaire H. G., Mouchart A., Roussel C. (1980). </a:t>
            </a:r>
            <a:r>
              <a:rPr lang="es-ES" sz="2400" i="1">
                <a:solidFill>
                  <a:schemeClr val="dk1"/>
                </a:solidFill>
                <a:latin typeface="Candara"/>
                <a:ea typeface="Candara"/>
                <a:cs typeface="Candara"/>
                <a:sym typeface="Candara"/>
              </a:rPr>
              <a:t>Protection integree du vigne.</a:t>
            </a:r>
            <a:r>
              <a:rPr lang="es-ES" sz="2400">
                <a:solidFill>
                  <a:schemeClr val="dk1"/>
                </a:solidFill>
                <a:latin typeface="Candara"/>
                <a:ea typeface="Candara"/>
                <a:cs typeface="Candara"/>
                <a:sym typeface="Candara"/>
              </a:rPr>
              <a:t> ITV-ACTA. Ed. Issoudun. Francia I, 148, pp. II, 79 pp.</a:t>
            </a:r>
            <a:endParaRPr sz="2400">
              <a:solidFill>
                <a:schemeClr val="dk1"/>
              </a:solidFill>
              <a:latin typeface="Candara"/>
              <a:ea typeface="Candara"/>
              <a:cs typeface="Candara"/>
              <a:sym typeface="Candara"/>
            </a:endParaRPr>
          </a:p>
          <a:p>
            <a:pPr marL="0" marR="0" lvl="0" indent="0" algn="just" rtl="0">
              <a:spcBef>
                <a:spcPts val="0"/>
              </a:spcBef>
              <a:spcAft>
                <a:spcPts val="0"/>
              </a:spcAft>
              <a:buNone/>
            </a:pPr>
            <a:r>
              <a:rPr lang="es-ES" sz="2400">
                <a:solidFill>
                  <a:schemeClr val="dk1"/>
                </a:solidFill>
                <a:latin typeface="Candara"/>
                <a:ea typeface="Candara"/>
                <a:cs typeface="Candara"/>
                <a:sym typeface="Candara"/>
              </a:rPr>
              <a:t>Barrios G., Castillo R., Coscolla R., Lucas A., Pérez J. L., Toledo J. coord. (1998). </a:t>
            </a:r>
            <a:r>
              <a:rPr lang="es-ES" sz="2400" i="1">
                <a:solidFill>
                  <a:schemeClr val="dk1"/>
                </a:solidFill>
                <a:latin typeface="Candara"/>
                <a:ea typeface="Candara"/>
                <a:cs typeface="Candara"/>
                <a:sym typeface="Candara"/>
              </a:rPr>
              <a:t>Los parásitos de la vid. Estrategias de protección razonada. </a:t>
            </a:r>
            <a:r>
              <a:rPr lang="es-ES" sz="2400">
                <a:solidFill>
                  <a:schemeClr val="dk1"/>
                </a:solidFill>
                <a:latin typeface="Candara"/>
                <a:ea typeface="Candara"/>
                <a:cs typeface="Candara"/>
                <a:sym typeface="Candara"/>
              </a:rPr>
              <a:t>MAPA-Mundi Prensa Eds. Madrid. 328 pp.</a:t>
            </a:r>
            <a:endParaRPr sz="2400">
              <a:solidFill>
                <a:schemeClr val="dk1"/>
              </a:solidFill>
              <a:latin typeface="Candara"/>
              <a:ea typeface="Candara"/>
              <a:cs typeface="Candara"/>
              <a:sym typeface="Candara"/>
            </a:endParaRPr>
          </a:p>
        </p:txBody>
      </p:sp>
      <p:sp>
        <p:nvSpPr>
          <p:cNvPr id="50" name="Google Shape;274;p1">
            <a:extLst>
              <a:ext uri="{FF2B5EF4-FFF2-40B4-BE49-F238E27FC236}">
                <a16:creationId xmlns:a16="http://schemas.microsoft.com/office/drawing/2014/main" id="{67A6483D-C94E-3695-8822-D5E7FBD5F643}"/>
              </a:ext>
            </a:extLst>
          </p:cNvPr>
          <p:cNvSpPr txBox="1"/>
          <p:nvPr userDrawn="1"/>
        </p:nvSpPr>
        <p:spPr>
          <a:xfrm>
            <a:off x="967011" y="24478375"/>
            <a:ext cx="9589762" cy="304698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a:solidFill>
                  <a:schemeClr val="dk1"/>
                </a:solidFill>
                <a:latin typeface="Candara"/>
                <a:ea typeface="Candara"/>
                <a:cs typeface="Candara"/>
                <a:sym typeface="Candara"/>
              </a:rPr>
              <a:t>Lorem ipsum dolor sit amet, consectetur adipisicing elit, sed do eiusmod tempor incididunt ut labore et dolore magna aliqua. Ut enim ad minim veniam, quis nostrud exercitation ullamco laboris nisi ut aliquip ex ea commodo in culpa qui officia deserunt mollit anim id est laborum.</a:t>
            </a:r>
            <a:endParaRPr/>
          </a:p>
          <a:p>
            <a:pPr marL="0" marR="0" lvl="0" indent="0" algn="just" rtl="0">
              <a:spcBef>
                <a:spcPts val="0"/>
              </a:spcBef>
              <a:spcAft>
                <a:spcPts val="0"/>
              </a:spcAft>
              <a:buNone/>
            </a:pPr>
            <a:endParaRPr sz="2400">
              <a:solidFill>
                <a:schemeClr val="dk1"/>
              </a:solidFill>
              <a:latin typeface="Candara"/>
              <a:ea typeface="Candara"/>
              <a:cs typeface="Candara"/>
              <a:sym typeface="Candara"/>
            </a:endParaRPr>
          </a:p>
          <a:p>
            <a:pPr marL="0" marR="0" lvl="0" indent="0" algn="just" rtl="0">
              <a:spcBef>
                <a:spcPts val="0"/>
              </a:spcBef>
              <a:spcAft>
                <a:spcPts val="0"/>
              </a:spcAft>
              <a:buNone/>
            </a:pPr>
            <a:r>
              <a:rPr lang="es-ES" sz="2400">
                <a:solidFill>
                  <a:schemeClr val="dk1"/>
                </a:solidFill>
                <a:latin typeface="Candara"/>
                <a:ea typeface="Candara"/>
                <a:cs typeface="Candara"/>
                <a:sym typeface="Candara"/>
              </a:rPr>
              <a:t>Ut aliquip ex ea commodo consequat. Duis aute irure dolor in reprehenderit in voluptate velit esse cillum dolore eu fugiat nulla pariatur. Excepteur sint occaecat cupidatat non proident, sunt in cul.</a:t>
            </a:r>
            <a:endParaRPr/>
          </a:p>
        </p:txBody>
      </p:sp>
      <p:sp>
        <p:nvSpPr>
          <p:cNvPr id="13" name="CuadroTexto 12">
            <a:extLst>
              <a:ext uri="{FF2B5EF4-FFF2-40B4-BE49-F238E27FC236}">
                <a16:creationId xmlns:a16="http://schemas.microsoft.com/office/drawing/2014/main" id="{C196DECA-9E35-29BD-92C5-B886ABA9DF2F}"/>
              </a:ext>
            </a:extLst>
          </p:cNvPr>
          <p:cNvSpPr txBox="1"/>
          <p:nvPr userDrawn="1"/>
        </p:nvSpPr>
        <p:spPr>
          <a:xfrm>
            <a:off x="720902" y="573765"/>
            <a:ext cx="19944995" cy="1405769"/>
          </a:xfrm>
          <a:prstGeom prst="rect">
            <a:avLst/>
          </a:prstGeom>
          <a:noFill/>
          <a:ln>
            <a:noFill/>
          </a:ln>
        </p:spPr>
        <p:txBody>
          <a:bodyPr wrap="square">
            <a:spAutoFit/>
          </a:bodyPr>
          <a:lstStyle/>
          <a:p>
            <a:pPr algn="ctr">
              <a:lnSpc>
                <a:spcPct val="150000"/>
              </a:lnSpc>
              <a:buNone/>
            </a:pPr>
            <a:r>
              <a:rPr lang="es-ES" sz="3000" b="1" i="0" dirty="0">
                <a:solidFill>
                  <a:srgbClr val="00B08B"/>
                </a:solidFill>
                <a:effectLst/>
                <a:latin typeface="Candara" panose="020E0502030303020204" pitchFamily="34" charset="0"/>
              </a:rPr>
              <a:t>XXXIII</a:t>
            </a:r>
            <a:r>
              <a:rPr lang="es-ES" sz="3000" b="1" i="0" dirty="0">
                <a:effectLst/>
                <a:latin typeface="Candara" panose="020E0502030303020204" pitchFamily="34" charset="0"/>
              </a:rPr>
              <a:t> </a:t>
            </a:r>
            <a:r>
              <a:rPr lang="es-ES" sz="3000" b="1" i="0" dirty="0">
                <a:solidFill>
                  <a:srgbClr val="642812"/>
                </a:solidFill>
                <a:effectLst/>
                <a:latin typeface="Candara" panose="020E0502030303020204" pitchFamily="34" charset="0"/>
              </a:rPr>
              <a:t>Congreso Universitario de Innovación Educativa en las Enseñanzas Técnicas </a:t>
            </a:r>
            <a:r>
              <a:rPr lang="es-ES" sz="3000" b="1" i="0" dirty="0">
                <a:effectLst/>
                <a:latin typeface="Candara" panose="020E0502030303020204" pitchFamily="34" charset="0"/>
              </a:rPr>
              <a:t>(</a:t>
            </a:r>
            <a:r>
              <a:rPr lang="es-ES" sz="3000" b="1" i="0" dirty="0">
                <a:solidFill>
                  <a:srgbClr val="F4AD00"/>
                </a:solidFill>
                <a:effectLst/>
                <a:latin typeface="Candara" panose="020E0502030303020204" pitchFamily="34" charset="0"/>
              </a:rPr>
              <a:t>CUI</a:t>
            </a:r>
            <a:r>
              <a:rPr lang="es-ES" sz="3000" b="1" i="0" dirty="0">
                <a:solidFill>
                  <a:srgbClr val="00B08B"/>
                </a:solidFill>
                <a:effectLst/>
                <a:latin typeface="Candara" panose="020E0502030303020204" pitchFamily="34" charset="0"/>
              </a:rPr>
              <a:t>33</a:t>
            </a:r>
            <a:r>
              <a:rPr lang="es-ES" sz="3000" b="1" i="0" dirty="0">
                <a:solidFill>
                  <a:srgbClr val="F4AD00"/>
                </a:solidFill>
                <a:effectLst/>
                <a:latin typeface="Candara" panose="020E0502030303020204" pitchFamily="34" charset="0"/>
              </a:rPr>
              <a:t>T</a:t>
            </a:r>
            <a:r>
              <a:rPr lang="es-ES" sz="3000" b="1" i="0" dirty="0">
                <a:effectLst/>
                <a:latin typeface="Candara" panose="020E0502030303020204" pitchFamily="34" charset="0"/>
              </a:rPr>
              <a:t>)</a:t>
            </a:r>
            <a:endParaRPr lang="es-ES" sz="3000" b="1" dirty="0">
              <a:effectLst/>
              <a:latin typeface="Candara" panose="020E0502030303020204" pitchFamily="34" charset="0"/>
            </a:endParaRPr>
          </a:p>
          <a:p>
            <a:pPr algn="ctr">
              <a:lnSpc>
                <a:spcPct val="150000"/>
              </a:lnSpc>
              <a:buNone/>
            </a:pPr>
            <a:r>
              <a:rPr lang="es-ES" sz="3000" b="1" i="0" dirty="0">
                <a:solidFill>
                  <a:schemeClr val="accent2">
                    <a:lumMod val="50000"/>
                  </a:schemeClr>
                </a:solidFill>
                <a:effectLst/>
                <a:latin typeface="Candara" panose="020E0502030303020204" pitchFamily="34" charset="0"/>
              </a:rPr>
              <a:t>Badajoz, 10 - 12 junio de 2026</a:t>
            </a:r>
            <a:endParaRPr lang="es-ES" sz="3000" b="1" dirty="0">
              <a:solidFill>
                <a:schemeClr val="accent2">
                  <a:lumMod val="50000"/>
                </a:schemeClr>
              </a:solidFill>
              <a:effectLst/>
              <a:latin typeface="Candara" panose="020E0502030303020204" pitchFamily="34" charset="0"/>
            </a:endParaRPr>
          </a:p>
        </p:txBody>
      </p:sp>
      <p:sp>
        <p:nvSpPr>
          <p:cNvPr id="14" name="1 Título">
            <a:extLst>
              <a:ext uri="{FF2B5EF4-FFF2-40B4-BE49-F238E27FC236}">
                <a16:creationId xmlns:a16="http://schemas.microsoft.com/office/drawing/2014/main" id="{31D369C4-7145-CCCA-1BC0-5EAB4034BD58}"/>
              </a:ext>
            </a:extLst>
          </p:cNvPr>
          <p:cNvSpPr txBox="1">
            <a:spLocks/>
          </p:cNvSpPr>
          <p:nvPr userDrawn="1"/>
        </p:nvSpPr>
        <p:spPr>
          <a:xfrm>
            <a:off x="5989060" y="2938625"/>
            <a:ext cx="9369425" cy="1051143"/>
          </a:xfrm>
          <a:prstGeom prst="rect">
            <a:avLst/>
          </a:prstGeom>
        </p:spPr>
        <p:txBody>
          <a:bodyP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ES" sz="6000" dirty="0">
                <a:latin typeface="Candara" panose="020E0502030303020204" pitchFamily="34" charset="0"/>
                <a:cs typeface="Segoe UI" pitchFamily="34" charset="0"/>
              </a:rPr>
              <a:t>Título del trabajo</a:t>
            </a:r>
          </a:p>
        </p:txBody>
      </p:sp>
      <p:sp>
        <p:nvSpPr>
          <p:cNvPr id="16" name="CuadroTexto 15">
            <a:extLst>
              <a:ext uri="{FF2B5EF4-FFF2-40B4-BE49-F238E27FC236}">
                <a16:creationId xmlns:a16="http://schemas.microsoft.com/office/drawing/2014/main" id="{44DEC325-8357-CF7D-29EB-98A3CA2F293E}"/>
              </a:ext>
            </a:extLst>
          </p:cNvPr>
          <p:cNvSpPr txBox="1"/>
          <p:nvPr userDrawn="1"/>
        </p:nvSpPr>
        <p:spPr>
          <a:xfrm>
            <a:off x="6365820" y="4017826"/>
            <a:ext cx="8381906" cy="1461939"/>
          </a:xfrm>
          <a:prstGeom prst="rect">
            <a:avLst/>
          </a:prstGeom>
          <a:noFill/>
        </p:spPr>
        <p:txBody>
          <a:bodyPr wrap="square" rtlCol="0">
            <a:spAutoFit/>
          </a:bodyPr>
          <a:lstStyle/>
          <a:p>
            <a:pPr algn="ctr">
              <a:spcAft>
                <a:spcPts val="600"/>
              </a:spcAft>
            </a:pPr>
            <a:r>
              <a:rPr lang="pt-PT" sz="2800" dirty="0">
                <a:latin typeface="Candara" panose="020E0502030303020204" pitchFamily="34" charset="0"/>
              </a:rPr>
              <a:t>N. Apellidos</a:t>
            </a:r>
            <a:r>
              <a:rPr lang="pt-PT" sz="2800" baseline="30000" dirty="0">
                <a:latin typeface="Candara" panose="020E0502030303020204" pitchFamily="34" charset="0"/>
              </a:rPr>
              <a:t> (1)</a:t>
            </a:r>
            <a:r>
              <a:rPr lang="pt-PT" sz="2800" dirty="0">
                <a:latin typeface="Candara" panose="020E0502030303020204" pitchFamily="34" charset="0"/>
              </a:rPr>
              <a:t>, N. Apellidos</a:t>
            </a:r>
            <a:r>
              <a:rPr lang="pt-PT" sz="2800" baseline="30000" dirty="0">
                <a:latin typeface="Candara" panose="020E0502030303020204" pitchFamily="34" charset="0"/>
              </a:rPr>
              <a:t>(2)</a:t>
            </a:r>
            <a:r>
              <a:rPr lang="pt-PT" sz="2800" dirty="0">
                <a:latin typeface="Candara" panose="020E0502030303020204" pitchFamily="34" charset="0"/>
              </a:rPr>
              <a:t>, N. Apellidos</a:t>
            </a:r>
            <a:r>
              <a:rPr lang="pt-PT" sz="2800" baseline="30000" dirty="0">
                <a:latin typeface="Candara" panose="020E0502030303020204" pitchFamily="34" charset="0"/>
              </a:rPr>
              <a:t>(3)</a:t>
            </a:r>
            <a:endParaRPr lang="en-US" sz="2800" dirty="0">
              <a:latin typeface="Candara" panose="020E0502030303020204" pitchFamily="34" charset="0"/>
            </a:endParaRPr>
          </a:p>
          <a:p>
            <a:pPr algn="ctr"/>
            <a:r>
              <a:rPr lang="en-GB" sz="2800" i="1" baseline="30000" dirty="0">
                <a:latin typeface="Candara" panose="020E0502030303020204" pitchFamily="34" charset="0"/>
              </a:rPr>
              <a:t> (1)</a:t>
            </a:r>
            <a:r>
              <a:rPr lang="en-GB" sz="2800" i="1" dirty="0" err="1">
                <a:latin typeface="Candara" panose="020E0502030303020204" pitchFamily="34" charset="0"/>
              </a:rPr>
              <a:t>Afiliación</a:t>
            </a:r>
            <a:r>
              <a:rPr lang="en-GB" sz="2800" i="1" dirty="0">
                <a:latin typeface="Candara" panose="020E0502030303020204" pitchFamily="34" charset="0"/>
              </a:rPr>
              <a:t> </a:t>
            </a:r>
            <a:r>
              <a:rPr lang="en-GB" sz="2800" i="1" dirty="0" err="1">
                <a:latin typeface="Candara" panose="020E0502030303020204" pitchFamily="34" charset="0"/>
              </a:rPr>
              <a:t>Autor</a:t>
            </a:r>
            <a:r>
              <a:rPr lang="en-GB" sz="2800" i="1" dirty="0">
                <a:latin typeface="Candara" panose="020E0502030303020204" pitchFamily="34" charset="0"/>
              </a:rPr>
              <a:t>. </a:t>
            </a:r>
            <a:r>
              <a:rPr lang="en-GB" sz="2800" i="1" baseline="30000" dirty="0">
                <a:latin typeface="Candara" panose="020E0502030303020204" pitchFamily="34" charset="0"/>
              </a:rPr>
              <a:t>(2)</a:t>
            </a:r>
            <a:r>
              <a:rPr lang="en-GB" sz="2800" i="1" dirty="0" err="1">
                <a:latin typeface="Candara" panose="020E0502030303020204" pitchFamily="34" charset="0"/>
              </a:rPr>
              <a:t>Afiliación</a:t>
            </a:r>
            <a:r>
              <a:rPr lang="en-GB" sz="2800" i="1" dirty="0">
                <a:latin typeface="Candara" panose="020E0502030303020204" pitchFamily="34" charset="0"/>
              </a:rPr>
              <a:t> </a:t>
            </a:r>
            <a:r>
              <a:rPr lang="en-GB" sz="2800" i="1" dirty="0" err="1">
                <a:latin typeface="Candara" panose="020E0502030303020204" pitchFamily="34" charset="0"/>
              </a:rPr>
              <a:t>Autor</a:t>
            </a:r>
            <a:r>
              <a:rPr lang="en-GB" sz="2800" i="1" dirty="0">
                <a:latin typeface="Candara" panose="020E0502030303020204" pitchFamily="34" charset="0"/>
              </a:rPr>
              <a:t>. </a:t>
            </a:r>
            <a:r>
              <a:rPr lang="en-GB" sz="2800" i="1" baseline="30000" dirty="0">
                <a:latin typeface="Candara" panose="020E0502030303020204" pitchFamily="34" charset="0"/>
              </a:rPr>
              <a:t>(3)</a:t>
            </a:r>
            <a:r>
              <a:rPr lang="en-GB" sz="2800" i="1" dirty="0" err="1">
                <a:latin typeface="Candara" panose="020E0502030303020204" pitchFamily="34" charset="0"/>
              </a:rPr>
              <a:t>Afiliación</a:t>
            </a:r>
            <a:r>
              <a:rPr lang="en-GB" sz="2800" i="1" dirty="0">
                <a:latin typeface="Candara" panose="020E0502030303020204" pitchFamily="34" charset="0"/>
              </a:rPr>
              <a:t> </a:t>
            </a:r>
            <a:r>
              <a:rPr lang="en-GB" sz="2800" i="1" dirty="0" err="1">
                <a:latin typeface="Candara" panose="020E0502030303020204" pitchFamily="34" charset="0"/>
              </a:rPr>
              <a:t>Autor</a:t>
            </a:r>
            <a:r>
              <a:rPr lang="en-GB" sz="2800" i="1" dirty="0">
                <a:latin typeface="Candara" panose="020E0502030303020204" pitchFamily="34" charset="0"/>
              </a:rPr>
              <a:t>.</a:t>
            </a:r>
            <a:endParaRPr lang="en-US" sz="2800" i="1" dirty="0">
              <a:latin typeface="Candara" panose="020E0502030303020204" pitchFamily="34" charset="0"/>
            </a:endParaRPr>
          </a:p>
          <a:p>
            <a:pPr algn="ctr"/>
            <a:r>
              <a:rPr lang="en-GB" sz="2800" i="1" dirty="0">
                <a:latin typeface="Candara" panose="020E0502030303020204" pitchFamily="34" charset="0"/>
              </a:rPr>
              <a:t>*Email de </a:t>
            </a:r>
            <a:r>
              <a:rPr lang="en-GB" sz="2800" i="1" dirty="0" err="1">
                <a:latin typeface="Candara" panose="020E0502030303020204" pitchFamily="34" charset="0"/>
              </a:rPr>
              <a:t>contacto</a:t>
            </a:r>
            <a:r>
              <a:rPr lang="en-GB" sz="2800" i="1" dirty="0">
                <a:latin typeface="Candara" panose="020E0502030303020204" pitchFamily="34" charset="0"/>
              </a:rPr>
              <a:t>: ejemplo@ejemplo.com</a:t>
            </a:r>
            <a:endParaRPr lang="en-US" sz="2800" i="1" dirty="0">
              <a:latin typeface="Candara" panose="020E0502030303020204" pitchFamily="34" charset="0"/>
            </a:endParaRPr>
          </a:p>
        </p:txBody>
      </p:sp>
      <p:pic>
        <p:nvPicPr>
          <p:cNvPr id="25" name="Imagen 24" descr="Logotipo&#10;&#10;El contenido generado por IA puede ser incorrecto.">
            <a:extLst>
              <a:ext uri="{FF2B5EF4-FFF2-40B4-BE49-F238E27FC236}">
                <a16:creationId xmlns:a16="http://schemas.microsoft.com/office/drawing/2014/main" id="{4484895C-F114-B1E2-7A9A-78D49D1892D1}"/>
              </a:ext>
            </a:extLst>
          </p:cNvPr>
          <p:cNvPicPr>
            <a:picLocks noChangeAspect="1"/>
          </p:cNvPicPr>
          <p:nvPr userDrawn="1"/>
        </p:nvPicPr>
        <p:blipFill>
          <a:blip r:embed="rId7"/>
          <a:stretch>
            <a:fillRect/>
          </a:stretch>
        </p:blipFill>
        <p:spPr>
          <a:xfrm>
            <a:off x="682247" y="185944"/>
            <a:ext cx="2411548" cy="2321529"/>
          </a:xfrm>
          <a:prstGeom prst="rect">
            <a:avLst/>
          </a:prstGeom>
        </p:spPr>
      </p:pic>
      <p:pic>
        <p:nvPicPr>
          <p:cNvPr id="55" name="Imagen 54" descr="Un dibujo de una cara feliz&#10;&#10;El contenido generado por IA puede ser incorrecto.">
            <a:extLst>
              <a:ext uri="{FF2B5EF4-FFF2-40B4-BE49-F238E27FC236}">
                <a16:creationId xmlns:a16="http://schemas.microsoft.com/office/drawing/2014/main" id="{FA9D9AA8-2B8B-0802-96B4-E24EAE2DF565}"/>
              </a:ext>
            </a:extLst>
          </p:cNvPr>
          <p:cNvPicPr>
            <a:picLocks noChangeAspect="1"/>
          </p:cNvPicPr>
          <p:nvPr userDrawn="1"/>
        </p:nvPicPr>
        <p:blipFill>
          <a:blip r:embed="rId8"/>
          <a:stretch>
            <a:fillRect/>
          </a:stretch>
        </p:blipFill>
        <p:spPr>
          <a:xfrm>
            <a:off x="19679115" y="528044"/>
            <a:ext cx="1082261" cy="1363649"/>
          </a:xfrm>
          <a:prstGeom prst="rect">
            <a:avLst/>
          </a:prstGeom>
        </p:spPr>
      </p:pic>
      <p:pic>
        <p:nvPicPr>
          <p:cNvPr id="5" name="Imagen 4" descr="Icono&#10;&#10;El contenido generado por IA puede ser incorrecto.">
            <a:extLst>
              <a:ext uri="{FF2B5EF4-FFF2-40B4-BE49-F238E27FC236}">
                <a16:creationId xmlns:a16="http://schemas.microsoft.com/office/drawing/2014/main" id="{E988DA58-844B-2C3E-E6A5-156145F54BBE}"/>
              </a:ext>
            </a:extLst>
          </p:cNvPr>
          <p:cNvPicPr>
            <a:picLocks noChangeAspect="1"/>
          </p:cNvPicPr>
          <p:nvPr userDrawn="1"/>
        </p:nvPicPr>
        <p:blipFill>
          <a:blip r:embed="rId9"/>
          <a:stretch>
            <a:fillRect/>
          </a:stretch>
        </p:blipFill>
        <p:spPr>
          <a:xfrm>
            <a:off x="18403926" y="350280"/>
            <a:ext cx="1101241" cy="1674974"/>
          </a:xfrm>
          <a:prstGeom prst="rect">
            <a:avLst/>
          </a:prstGeom>
        </p:spPr>
      </p:pic>
      <p:pic>
        <p:nvPicPr>
          <p:cNvPr id="18" name="Imagen 17" descr="Imagen en blanco y negro&#10;&#10;El contenido generado por IA puede ser incorrecto.">
            <a:extLst>
              <a:ext uri="{FF2B5EF4-FFF2-40B4-BE49-F238E27FC236}">
                <a16:creationId xmlns:a16="http://schemas.microsoft.com/office/drawing/2014/main" id="{6642B8D0-C9AA-E1C9-D058-A02C162470C6}"/>
              </a:ext>
            </a:extLst>
          </p:cNvPr>
          <p:cNvPicPr>
            <a:picLocks noChangeAspect="1"/>
          </p:cNvPicPr>
          <p:nvPr userDrawn="1"/>
        </p:nvPicPr>
        <p:blipFill>
          <a:blip r:embed="rId10"/>
          <a:srcRect t="76707" b="-226"/>
          <a:stretch>
            <a:fillRect/>
          </a:stretch>
        </p:blipFill>
        <p:spPr>
          <a:xfrm>
            <a:off x="723219" y="28630953"/>
            <a:ext cx="7069824" cy="1179516"/>
          </a:xfrm>
          <a:prstGeom prst="rect">
            <a:avLst/>
          </a:prstGeom>
        </p:spPr>
      </p:pic>
      <p:sp>
        <p:nvSpPr>
          <p:cNvPr id="22" name="Google Shape;276;p1">
            <a:extLst>
              <a:ext uri="{FF2B5EF4-FFF2-40B4-BE49-F238E27FC236}">
                <a16:creationId xmlns:a16="http://schemas.microsoft.com/office/drawing/2014/main" id="{E4DD6D0D-C600-9CDC-7D70-2B7D9E02CE08}"/>
              </a:ext>
            </a:extLst>
          </p:cNvPr>
          <p:cNvSpPr txBox="1"/>
          <p:nvPr userDrawn="1"/>
        </p:nvSpPr>
        <p:spPr>
          <a:xfrm>
            <a:off x="13026678" y="28815569"/>
            <a:ext cx="7466284"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4800" dirty="0">
                <a:solidFill>
                  <a:srgbClr val="A5A5A5"/>
                </a:solidFill>
                <a:latin typeface="Calibri"/>
                <a:ea typeface="Calibri"/>
                <a:cs typeface="Calibri"/>
                <a:sym typeface="Calibri"/>
              </a:rPr>
              <a:t>Espacio para logos propios</a:t>
            </a:r>
            <a:endParaRPr sz="1200" dirty="0"/>
          </a:p>
        </p:txBody>
      </p:sp>
      <p:sp>
        <p:nvSpPr>
          <p:cNvPr id="28" name="Google Shape;277;p1">
            <a:extLst>
              <a:ext uri="{FF2B5EF4-FFF2-40B4-BE49-F238E27FC236}">
                <a16:creationId xmlns:a16="http://schemas.microsoft.com/office/drawing/2014/main" id="{C501CD6A-3E79-296B-7C91-B5F38FDD0758}"/>
              </a:ext>
            </a:extLst>
          </p:cNvPr>
          <p:cNvSpPr/>
          <p:nvPr userDrawn="1"/>
        </p:nvSpPr>
        <p:spPr>
          <a:xfrm>
            <a:off x="12853640" y="28561445"/>
            <a:ext cx="7848872" cy="1368152"/>
          </a:xfrm>
          <a:prstGeom prst="roundRect">
            <a:avLst>
              <a:gd name="adj" fmla="val 16667"/>
            </a:avLst>
          </a:prstGeom>
          <a:noFill/>
          <a:ln w="25400" cap="flat"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8200">
              <a:solidFill>
                <a:schemeClr val="dk1"/>
              </a:solidFill>
              <a:latin typeface="Calibri"/>
              <a:ea typeface="Calibri"/>
              <a:cs typeface="Calibri"/>
              <a:sym typeface="Calibri"/>
            </a:endParaRPr>
          </a:p>
        </p:txBody>
      </p:sp>
      <p:pic>
        <p:nvPicPr>
          <p:cNvPr id="54" name="Imagen 53">
            <a:extLst>
              <a:ext uri="{FF2B5EF4-FFF2-40B4-BE49-F238E27FC236}">
                <a16:creationId xmlns:a16="http://schemas.microsoft.com/office/drawing/2014/main" id="{5EE3CC99-74FA-A325-F429-487743908BEB}"/>
              </a:ext>
            </a:extLst>
          </p:cNvPr>
          <p:cNvPicPr>
            <a:picLocks noChangeAspect="1"/>
          </p:cNvPicPr>
          <p:nvPr userDrawn="1"/>
        </p:nvPicPr>
        <p:blipFill>
          <a:blip r:embed="rId11"/>
          <a:srcRect l="67623" t="58877" b="3490"/>
          <a:stretch>
            <a:fillRect/>
          </a:stretch>
        </p:blipFill>
        <p:spPr>
          <a:xfrm>
            <a:off x="2593040" y="1234440"/>
            <a:ext cx="1725012" cy="1422364"/>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9537">
          <p15:clr>
            <a:srgbClr val="F26B43"/>
          </p15:clr>
        </p15:guide>
        <p15:guide id="2" pos="673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3" name="Google Shape;243;p1"/>
          <p:cNvSpPr txBox="1"/>
          <p:nvPr/>
        </p:nvSpPr>
        <p:spPr>
          <a:xfrm>
            <a:off x="972320" y="7059735"/>
            <a:ext cx="5328592" cy="674030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b="0" i="0" u="none" strike="noStrike" cap="none" dirty="0" err="1">
                <a:solidFill>
                  <a:schemeClr val="dk1"/>
                </a:solidFill>
                <a:latin typeface="Candara"/>
                <a:ea typeface="Candara"/>
                <a:cs typeface="Candara"/>
                <a:sym typeface="Candara"/>
              </a:rPr>
              <a:t>Lorem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ipsum</a:t>
            </a:r>
            <a:r>
              <a:rPr lang="es-ES" sz="2400" b="0" i="0" u="none" strike="noStrike" cap="none" dirty="0">
                <a:solidFill>
                  <a:schemeClr val="dk1"/>
                </a:solidFill>
                <a:latin typeface="Candara"/>
                <a:ea typeface="Candara"/>
                <a:cs typeface="Candara"/>
                <a:sym typeface="Candara"/>
              </a:rPr>
              <a:t> dolor </a:t>
            </a:r>
            <a:r>
              <a:rPr lang="es-ES" sz="2400" b="0" i="0" u="none" strike="noStrike" cap="none" dirty="0" err="1">
                <a:solidFill>
                  <a:schemeClr val="dk1"/>
                </a:solidFill>
                <a:latin typeface="Candara"/>
                <a:ea typeface="Candara"/>
                <a:cs typeface="Candara"/>
                <a:sym typeface="Candara"/>
              </a:rPr>
              <a:t>sit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amet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consectetur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adipisicing</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elit</a:t>
            </a:r>
            <a:r>
              <a:rPr lang="es-ES" sz="2400" b="0" i="0" u="none" strike="noStrike" cap="none" dirty="0">
                <a:solidFill>
                  <a:schemeClr val="dk1"/>
                </a:solidFill>
                <a:latin typeface="Candara"/>
                <a:ea typeface="Candara"/>
                <a:cs typeface="Candara"/>
                <a:sym typeface="Candara"/>
              </a:rPr>
              <a:t>, sed do </a:t>
            </a:r>
            <a:r>
              <a:rPr lang="es-ES" sz="2400" b="0" i="0" u="none" strike="noStrike" cap="none" dirty="0" err="1">
                <a:solidFill>
                  <a:schemeClr val="dk1"/>
                </a:solidFill>
                <a:latin typeface="Candara"/>
                <a:ea typeface="Candara"/>
                <a:cs typeface="Candara"/>
                <a:sym typeface="Candara"/>
              </a:rPr>
              <a:t>eiusmod</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tempor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incididunt</a:t>
            </a:r>
            <a:r>
              <a:rPr lang="es-ES" sz="2400" b="0" i="0" u="none" strike="noStrike" cap="none" dirty="0">
                <a:solidFill>
                  <a:schemeClr val="dk1"/>
                </a:solidFill>
                <a:latin typeface="Candara"/>
                <a:ea typeface="Candara"/>
                <a:cs typeface="Candara"/>
                <a:sym typeface="Candara"/>
              </a:rPr>
              <a:t> ut labore et </a:t>
            </a:r>
            <a:r>
              <a:rPr lang="es-ES" sz="2400" b="0" i="0" u="none" strike="noStrike" cap="none" dirty="0" err="1">
                <a:solidFill>
                  <a:schemeClr val="dk1"/>
                </a:solidFill>
                <a:latin typeface="Candara"/>
                <a:ea typeface="Candara"/>
                <a:cs typeface="Candara"/>
                <a:sym typeface="Candara"/>
              </a:rPr>
              <a:t>dolore</a:t>
            </a:r>
            <a:r>
              <a:rPr lang="es-ES" sz="2400" b="0" i="0" u="none" strike="noStrike" cap="none" dirty="0">
                <a:solidFill>
                  <a:schemeClr val="dk1"/>
                </a:solidFill>
                <a:latin typeface="Candara"/>
                <a:ea typeface="Candara"/>
                <a:cs typeface="Candara"/>
                <a:sym typeface="Candara"/>
              </a:rPr>
              <a:t> magna </a:t>
            </a:r>
            <a:r>
              <a:rPr lang="es-ES" sz="2400" b="0" i="0" u="none" strike="noStrike" cap="none" dirty="0" err="1">
                <a:solidFill>
                  <a:schemeClr val="dk1"/>
                </a:solidFill>
                <a:latin typeface="Candara"/>
                <a:ea typeface="Candara"/>
                <a:cs typeface="Candara"/>
                <a:sym typeface="Candara"/>
              </a:rPr>
              <a:t>aliqua</a:t>
            </a:r>
            <a:r>
              <a:rPr lang="es-ES" sz="2400" b="0" i="0" u="none" strike="noStrike" cap="none" dirty="0">
                <a:solidFill>
                  <a:schemeClr val="dk1"/>
                </a:solidFill>
                <a:latin typeface="Candara"/>
                <a:ea typeface="Candara"/>
                <a:cs typeface="Candara"/>
                <a:sym typeface="Candara"/>
              </a:rPr>
              <a:t>. Ut </a:t>
            </a:r>
            <a:r>
              <a:rPr lang="es-ES" sz="2400" b="0" i="0" u="none" strike="noStrike" cap="none" dirty="0" err="1">
                <a:solidFill>
                  <a:schemeClr val="dk1"/>
                </a:solidFill>
                <a:latin typeface="Candara"/>
                <a:ea typeface="Candara"/>
                <a:cs typeface="Candara"/>
                <a:sym typeface="Candara"/>
              </a:rPr>
              <a:t>enim</a:t>
            </a:r>
            <a:r>
              <a:rPr lang="es-ES" sz="2400" b="0" i="0" u="none" strike="noStrike" cap="none" dirty="0">
                <a:solidFill>
                  <a:schemeClr val="dk1"/>
                </a:solidFill>
                <a:latin typeface="Candara"/>
                <a:ea typeface="Candara"/>
                <a:cs typeface="Candara"/>
                <a:sym typeface="Candara"/>
              </a:rPr>
              <a:t> ad </a:t>
            </a:r>
            <a:r>
              <a:rPr lang="es-ES" sz="2400" b="0" i="0" u="none" strike="noStrike" cap="none" dirty="0" err="1">
                <a:solidFill>
                  <a:schemeClr val="dk1"/>
                </a:solidFill>
                <a:latin typeface="Candara"/>
                <a:ea typeface="Candara"/>
                <a:cs typeface="Candara"/>
                <a:sym typeface="Candara"/>
              </a:rPr>
              <a:t>minim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veniam</a:t>
            </a:r>
            <a:r>
              <a:rPr lang="es-ES" sz="2400" b="0" i="0" u="none" strike="noStrike" cap="none" dirty="0">
                <a:solidFill>
                  <a:schemeClr val="dk1"/>
                </a:solidFill>
                <a:latin typeface="Candara"/>
                <a:ea typeface="Candara"/>
                <a:cs typeface="Candara"/>
                <a:sym typeface="Candara"/>
              </a:rPr>
              <a:t>, quis </a:t>
            </a:r>
            <a:r>
              <a:rPr lang="es-ES" sz="2400" b="0" i="0" u="none" strike="noStrike" cap="none" dirty="0" err="1">
                <a:solidFill>
                  <a:schemeClr val="dk1"/>
                </a:solidFill>
                <a:latin typeface="Candara"/>
                <a:ea typeface="Candara"/>
                <a:cs typeface="Candara"/>
                <a:sym typeface="Candara"/>
              </a:rPr>
              <a:t>nostrud</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exercitation</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ullamco</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laboris</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nisi</a:t>
            </a:r>
            <a:r>
              <a:rPr lang="es-ES" sz="2400" b="0" i="0" u="none" strike="noStrike" cap="none" dirty="0">
                <a:solidFill>
                  <a:schemeClr val="dk1"/>
                </a:solidFill>
                <a:latin typeface="Candara"/>
                <a:ea typeface="Candara"/>
                <a:cs typeface="Candara"/>
                <a:sym typeface="Candara"/>
              </a:rPr>
              <a:t> ut </a:t>
            </a:r>
            <a:r>
              <a:rPr lang="es-ES" sz="2400" b="0" i="0" u="none" strike="noStrike" cap="none" dirty="0" err="1">
                <a:solidFill>
                  <a:schemeClr val="dk1"/>
                </a:solidFill>
                <a:latin typeface="Candara"/>
                <a:ea typeface="Candara"/>
                <a:cs typeface="Candara"/>
                <a:sym typeface="Candara"/>
              </a:rPr>
              <a:t>aliquip</a:t>
            </a:r>
            <a:r>
              <a:rPr lang="es-ES" sz="2400" b="0" i="0" u="none" strike="noStrike" cap="none" dirty="0">
                <a:solidFill>
                  <a:schemeClr val="dk1"/>
                </a:solidFill>
                <a:latin typeface="Candara"/>
                <a:ea typeface="Candara"/>
                <a:cs typeface="Candara"/>
                <a:sym typeface="Candara"/>
              </a:rPr>
              <a:t> ex </a:t>
            </a:r>
            <a:r>
              <a:rPr lang="es-ES" sz="2400" b="0" i="0" u="none" strike="noStrike" cap="none" dirty="0" err="1">
                <a:solidFill>
                  <a:schemeClr val="dk1"/>
                </a:solidFill>
                <a:latin typeface="Candara"/>
                <a:ea typeface="Candara"/>
                <a:cs typeface="Candara"/>
                <a:sym typeface="Candara"/>
              </a:rPr>
              <a:t>ea</a:t>
            </a:r>
            <a:r>
              <a:rPr lang="es-ES" sz="2400" b="0" i="0" u="none" strike="noStrike" cap="none" dirty="0">
                <a:solidFill>
                  <a:schemeClr val="dk1"/>
                </a:solidFill>
                <a:latin typeface="Candara"/>
                <a:ea typeface="Candara"/>
                <a:cs typeface="Candara"/>
                <a:sym typeface="Candara"/>
              </a:rPr>
              <a:t> commodo </a:t>
            </a:r>
            <a:r>
              <a:rPr lang="es-ES" sz="2400" b="0" i="0" u="none" strike="noStrike" cap="none" dirty="0" err="1">
                <a:solidFill>
                  <a:schemeClr val="dk1"/>
                </a:solidFill>
                <a:latin typeface="Candara"/>
                <a:ea typeface="Candara"/>
                <a:cs typeface="Candara"/>
                <a:sym typeface="Candara"/>
              </a:rPr>
              <a:t>consequat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Duis</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aute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irure</a:t>
            </a:r>
            <a:r>
              <a:rPr lang="es-ES" sz="2400" b="0" i="0" u="none" strike="noStrike" cap="none" dirty="0">
                <a:solidFill>
                  <a:schemeClr val="dk1"/>
                </a:solidFill>
                <a:latin typeface="Candara"/>
                <a:ea typeface="Candara"/>
                <a:cs typeface="Candara"/>
                <a:sym typeface="Candara"/>
              </a:rPr>
              <a:t> dolor in </a:t>
            </a:r>
            <a:r>
              <a:rPr lang="es-ES" sz="2400" b="0" i="0" u="none" strike="noStrike" cap="none" dirty="0" err="1">
                <a:solidFill>
                  <a:schemeClr val="dk1"/>
                </a:solidFill>
                <a:latin typeface="Candara"/>
                <a:ea typeface="Candara"/>
                <a:cs typeface="Candara"/>
                <a:sym typeface="Candara"/>
              </a:rPr>
              <a:t>reprehenderit</a:t>
            </a:r>
            <a:r>
              <a:rPr lang="es-ES" sz="2400" b="0" i="0" u="none" strike="noStrike" cap="none" dirty="0">
                <a:solidFill>
                  <a:schemeClr val="dk1"/>
                </a:solidFill>
                <a:latin typeface="Candara"/>
                <a:ea typeface="Candara"/>
                <a:cs typeface="Candara"/>
                <a:sym typeface="Candara"/>
              </a:rPr>
              <a:t> in </a:t>
            </a:r>
            <a:r>
              <a:rPr lang="es-ES" sz="2400" b="0" i="0" u="none" strike="noStrike" cap="none" dirty="0" err="1">
                <a:solidFill>
                  <a:schemeClr val="dk1"/>
                </a:solidFill>
                <a:latin typeface="Candara"/>
                <a:ea typeface="Candara"/>
                <a:cs typeface="Candara"/>
                <a:sym typeface="Candara"/>
              </a:rPr>
              <a:t>voluptate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velit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esse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cillum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dolore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eu</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fugiat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nulla</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pariatur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Fig</a:t>
            </a:r>
            <a:r>
              <a:rPr lang="es-ES" sz="2400" b="0" i="0" u="none" strike="noStrike" cap="none" dirty="0">
                <a:solidFill>
                  <a:schemeClr val="dk1"/>
                </a:solidFill>
                <a:latin typeface="Candara"/>
                <a:ea typeface="Candara"/>
                <a:cs typeface="Candara"/>
                <a:sym typeface="Candara"/>
              </a:rPr>
              <a:t> 1). </a:t>
            </a:r>
            <a:endParaRPr dirty="0"/>
          </a:p>
          <a:p>
            <a:pPr marL="0" marR="0" lvl="0" indent="0" algn="just" rtl="0">
              <a:spcBef>
                <a:spcPts val="0"/>
              </a:spcBef>
              <a:spcAft>
                <a:spcPts val="0"/>
              </a:spcAft>
              <a:buNone/>
            </a:pPr>
            <a:r>
              <a:rPr lang="es-ES" sz="2400" b="0" i="0" u="none" strike="noStrike" cap="none" dirty="0" err="1">
                <a:solidFill>
                  <a:schemeClr val="dk1"/>
                </a:solidFill>
                <a:latin typeface="Candara"/>
                <a:ea typeface="Candara"/>
                <a:cs typeface="Candara"/>
                <a:sym typeface="Candara"/>
              </a:rPr>
              <a:t>Excepteur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sint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occaecat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cupidatat</a:t>
            </a:r>
            <a:r>
              <a:rPr lang="es-ES" sz="2400" b="0" i="0" u="none" strike="noStrike" cap="none" dirty="0">
                <a:solidFill>
                  <a:schemeClr val="dk1"/>
                </a:solidFill>
                <a:latin typeface="Candara"/>
                <a:ea typeface="Candara"/>
                <a:cs typeface="Candara"/>
                <a:sym typeface="Candara"/>
              </a:rPr>
              <a:t> non </a:t>
            </a:r>
            <a:r>
              <a:rPr lang="es-ES" sz="2400" b="0" i="0" u="none" strike="noStrike" cap="none" dirty="0" err="1">
                <a:solidFill>
                  <a:schemeClr val="dk1"/>
                </a:solidFill>
                <a:latin typeface="Candara"/>
                <a:ea typeface="Candara"/>
                <a:cs typeface="Candara"/>
                <a:sym typeface="Candara"/>
              </a:rPr>
              <a:t>proident</a:t>
            </a:r>
            <a:r>
              <a:rPr lang="es-ES" sz="2400" b="0" i="0" u="none" strike="noStrike" cap="none" dirty="0">
                <a:solidFill>
                  <a:schemeClr val="dk1"/>
                </a:solidFill>
                <a:latin typeface="Candara"/>
                <a:ea typeface="Candara"/>
                <a:cs typeface="Candara"/>
                <a:sym typeface="Candara"/>
              </a:rPr>
              <a:t>, sunt in culpa qui </a:t>
            </a:r>
            <a:r>
              <a:rPr lang="es-ES" sz="2400" b="0" i="0" u="none" strike="noStrike" cap="none" dirty="0" err="1">
                <a:solidFill>
                  <a:schemeClr val="dk1"/>
                </a:solidFill>
                <a:latin typeface="Candara"/>
                <a:ea typeface="Candara"/>
                <a:cs typeface="Candara"/>
                <a:sym typeface="Candara"/>
              </a:rPr>
              <a:t>officia</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deserunt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mollit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anim</a:t>
            </a:r>
            <a:r>
              <a:rPr lang="es-ES" sz="2400" b="0" i="0" u="none" strike="noStrike" cap="none" dirty="0">
                <a:solidFill>
                  <a:schemeClr val="dk1"/>
                </a:solidFill>
                <a:latin typeface="Candara"/>
                <a:ea typeface="Candara"/>
                <a:cs typeface="Candara"/>
                <a:sym typeface="Candara"/>
              </a:rPr>
              <a:t> id </a:t>
            </a:r>
            <a:r>
              <a:rPr lang="es-ES" sz="2400" b="0" i="0" u="none" strike="noStrike" cap="none" dirty="0" err="1">
                <a:solidFill>
                  <a:schemeClr val="dk1"/>
                </a:solidFill>
                <a:latin typeface="Candara"/>
                <a:ea typeface="Candara"/>
                <a:cs typeface="Candara"/>
                <a:sym typeface="Candara"/>
              </a:rPr>
              <a:t>est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laborum.ud</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exercitation</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ullamco</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laboris</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nisi</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uip</a:t>
            </a:r>
            <a:r>
              <a:rPr lang="es-ES" sz="2400" b="0" i="0" u="none" strike="noStrike" cap="none" dirty="0">
                <a:solidFill>
                  <a:schemeClr val="dk1"/>
                </a:solidFill>
                <a:latin typeface="Candara"/>
                <a:ea typeface="Candara"/>
                <a:cs typeface="Candara"/>
                <a:sym typeface="Candara"/>
              </a:rPr>
              <a:t> ex </a:t>
            </a:r>
            <a:r>
              <a:rPr lang="es-ES" sz="2400" b="0" i="0" u="none" strike="noStrike" cap="none" dirty="0" err="1">
                <a:solidFill>
                  <a:schemeClr val="dk1"/>
                </a:solidFill>
                <a:latin typeface="Candara"/>
                <a:ea typeface="Candara"/>
                <a:cs typeface="Candara"/>
                <a:sym typeface="Candara"/>
              </a:rPr>
              <a:t>ea</a:t>
            </a:r>
            <a:r>
              <a:rPr lang="es-ES" sz="2400" b="0" i="0" u="none" strike="noStrike" cap="none" dirty="0">
                <a:solidFill>
                  <a:schemeClr val="dk1"/>
                </a:solidFill>
                <a:latin typeface="Candara"/>
                <a:ea typeface="Candara"/>
                <a:cs typeface="Candara"/>
                <a:sym typeface="Candara"/>
              </a:rPr>
              <a:t> commodo </a:t>
            </a:r>
            <a:r>
              <a:rPr lang="es-ES" sz="2400" b="0" i="0" u="none" strike="noStrike" cap="none" dirty="0" err="1">
                <a:solidFill>
                  <a:schemeClr val="dk1"/>
                </a:solidFill>
                <a:latin typeface="Candara"/>
                <a:ea typeface="Candara"/>
                <a:cs typeface="Candara"/>
                <a:sym typeface="Candara"/>
              </a:rPr>
              <a:t>consequat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Duis</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aute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irure</a:t>
            </a:r>
            <a:r>
              <a:rPr lang="es-ES" sz="2400" b="0" i="0" u="none" strike="noStrike" cap="none" dirty="0">
                <a:solidFill>
                  <a:schemeClr val="dk1"/>
                </a:solidFill>
                <a:latin typeface="Candara"/>
                <a:ea typeface="Candara"/>
                <a:cs typeface="Candara"/>
                <a:sym typeface="Candara"/>
              </a:rPr>
              <a:t> dolor in </a:t>
            </a:r>
            <a:r>
              <a:rPr lang="es-ES" sz="2400" b="0" i="0" u="none" strike="noStrike" cap="none" dirty="0" err="1">
                <a:solidFill>
                  <a:schemeClr val="dk1"/>
                </a:solidFill>
                <a:latin typeface="Candara"/>
                <a:ea typeface="Candara"/>
                <a:cs typeface="Candara"/>
                <a:sym typeface="Candara"/>
              </a:rPr>
              <a:t>reprehenderit</a:t>
            </a:r>
            <a:r>
              <a:rPr lang="es-ES" sz="2400" b="0" i="0" u="none" strike="noStrike" cap="none" dirty="0">
                <a:solidFill>
                  <a:schemeClr val="dk1"/>
                </a:solidFill>
                <a:latin typeface="Candara"/>
                <a:ea typeface="Candara"/>
                <a:cs typeface="Candara"/>
                <a:sym typeface="Candara"/>
              </a:rPr>
              <a:t> in </a:t>
            </a:r>
            <a:r>
              <a:rPr lang="es-ES" sz="2400" b="0" i="0" u="none" strike="noStrike" cap="none" dirty="0" err="1">
                <a:solidFill>
                  <a:schemeClr val="dk1"/>
                </a:solidFill>
                <a:latin typeface="Candara"/>
                <a:ea typeface="Candara"/>
                <a:cs typeface="Candara"/>
                <a:sym typeface="Candara"/>
              </a:rPr>
              <a:t>voluptate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velit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esse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cillum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dolore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eu</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fugiat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nulla</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pariatur</a:t>
            </a:r>
            <a:r>
              <a:rPr lang="es-ES" sz="2400" b="0" i="0" u="none" strike="noStrike" cap="none" dirty="0">
                <a:solidFill>
                  <a:schemeClr val="dk1"/>
                </a:solidFill>
                <a:latin typeface="Candara"/>
                <a:ea typeface="Candara"/>
                <a:cs typeface="Candara"/>
                <a:sym typeface="Candara"/>
              </a:rPr>
              <a:t>. </a:t>
            </a:r>
            <a:endParaRPr dirty="0"/>
          </a:p>
        </p:txBody>
      </p:sp>
      <p:sp>
        <p:nvSpPr>
          <p:cNvPr id="244" name="Google Shape;244;p1"/>
          <p:cNvSpPr txBox="1"/>
          <p:nvPr/>
        </p:nvSpPr>
        <p:spPr>
          <a:xfrm>
            <a:off x="11341472" y="6925706"/>
            <a:ext cx="3309582" cy="674030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b="0" i="0" u="none" strike="noStrike" cap="none" dirty="0" err="1">
                <a:solidFill>
                  <a:schemeClr val="dk1"/>
                </a:solidFill>
                <a:latin typeface="Candara"/>
                <a:ea typeface="Candara"/>
                <a:cs typeface="Candara"/>
                <a:sym typeface="Candara"/>
              </a:rPr>
              <a:t>Lorem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ipsum</a:t>
            </a:r>
            <a:r>
              <a:rPr lang="es-ES" sz="2400" b="0" i="0" u="none" strike="noStrike" cap="none" dirty="0">
                <a:solidFill>
                  <a:schemeClr val="dk1"/>
                </a:solidFill>
                <a:latin typeface="Candara"/>
                <a:ea typeface="Candara"/>
                <a:cs typeface="Candara"/>
                <a:sym typeface="Candara"/>
              </a:rPr>
              <a:t> dolor </a:t>
            </a:r>
            <a:r>
              <a:rPr lang="es-ES" sz="2400" b="0" i="0" u="none" strike="noStrike" cap="none" dirty="0" err="1">
                <a:solidFill>
                  <a:schemeClr val="dk1"/>
                </a:solidFill>
                <a:latin typeface="Candara"/>
                <a:ea typeface="Candara"/>
                <a:cs typeface="Candara"/>
                <a:sym typeface="Candara"/>
              </a:rPr>
              <a:t>sit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amet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consectetur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adipisicing</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esse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cillum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dolore</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eu</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fugiat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nulla</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pariatur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Excepteur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sint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occaecat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cupidatat</a:t>
            </a:r>
            <a:r>
              <a:rPr lang="es-ES" sz="2400" b="0" i="0" u="none" strike="noStrike" cap="none" dirty="0">
                <a:solidFill>
                  <a:schemeClr val="dk1"/>
                </a:solidFill>
                <a:latin typeface="Candara"/>
                <a:ea typeface="Candara"/>
                <a:cs typeface="Candara"/>
                <a:sym typeface="Candara"/>
              </a:rPr>
              <a:t> non </a:t>
            </a:r>
            <a:r>
              <a:rPr lang="es-ES" sz="2400" b="0" i="0" u="none" strike="noStrike" cap="none" dirty="0" err="1">
                <a:solidFill>
                  <a:schemeClr val="dk1"/>
                </a:solidFill>
                <a:latin typeface="Candara"/>
                <a:ea typeface="Candara"/>
                <a:cs typeface="Candara"/>
                <a:sym typeface="Candara"/>
              </a:rPr>
              <a:t>proident</a:t>
            </a:r>
            <a:r>
              <a:rPr lang="es-ES" sz="2400" b="0" i="0" u="none" strike="noStrike" cap="none" dirty="0">
                <a:solidFill>
                  <a:schemeClr val="dk1"/>
                </a:solidFill>
                <a:latin typeface="Candara"/>
                <a:ea typeface="Candara"/>
                <a:cs typeface="Candara"/>
                <a:sym typeface="Candara"/>
              </a:rPr>
              <a:t>, sunt in culpa qui </a:t>
            </a:r>
            <a:r>
              <a:rPr lang="es-ES" sz="2400" b="0" i="0" u="none" strike="noStrike" cap="none" dirty="0" err="1">
                <a:solidFill>
                  <a:schemeClr val="dk1"/>
                </a:solidFill>
                <a:latin typeface="Candara"/>
                <a:ea typeface="Candara"/>
                <a:cs typeface="Candara"/>
                <a:sym typeface="Candara"/>
              </a:rPr>
              <a:t>officia</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deserunt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mollit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elit</a:t>
            </a:r>
            <a:r>
              <a:rPr lang="es-ES" sz="2400" b="0" i="0" u="none" strike="noStrike" cap="none" dirty="0">
                <a:solidFill>
                  <a:schemeClr val="dk1"/>
                </a:solidFill>
                <a:latin typeface="Candara"/>
                <a:ea typeface="Candara"/>
                <a:cs typeface="Candara"/>
                <a:sym typeface="Candara"/>
              </a:rPr>
              <a:t>, sed do </a:t>
            </a:r>
            <a:r>
              <a:rPr lang="es-ES" sz="2400" b="0" i="0" u="none" strike="noStrike" cap="none" dirty="0" err="1">
                <a:solidFill>
                  <a:schemeClr val="dk1"/>
                </a:solidFill>
                <a:latin typeface="Candara"/>
                <a:ea typeface="Candara"/>
                <a:cs typeface="Candara"/>
                <a:sym typeface="Candara"/>
              </a:rPr>
              <a:t>eiusmod</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tempor</a:t>
            </a:r>
            <a:r>
              <a:rPr lang="es-ES" sz="2400" b="0" i="0" u="none" strike="noStrike" cap="none" dirty="0">
                <a:solidFill>
                  <a:schemeClr val="dk1"/>
                </a:solidFill>
                <a:latin typeface="Candara"/>
                <a:ea typeface="Candara"/>
                <a:cs typeface="Candara"/>
                <a:sym typeface="Candara"/>
              </a:rPr>
              <a:t> l et </a:t>
            </a:r>
            <a:r>
              <a:rPr lang="es-ES" sz="2400" b="0" i="0" u="none" strike="noStrike" cap="none" dirty="0" err="1">
                <a:solidFill>
                  <a:schemeClr val="dk1"/>
                </a:solidFill>
                <a:latin typeface="Candara"/>
                <a:ea typeface="Candara"/>
                <a:cs typeface="Candara"/>
                <a:sym typeface="Candara"/>
              </a:rPr>
              <a:t>dolore</a:t>
            </a:r>
            <a:r>
              <a:rPr lang="es-ES" sz="2400" b="0" i="0" u="none" strike="noStrike" cap="none" dirty="0">
                <a:solidFill>
                  <a:schemeClr val="dk1"/>
                </a:solidFill>
                <a:latin typeface="Candara"/>
                <a:ea typeface="Candara"/>
                <a:cs typeface="Candara"/>
                <a:sym typeface="Candara"/>
              </a:rPr>
              <a:t> magna </a:t>
            </a:r>
            <a:r>
              <a:rPr lang="es-ES" sz="2400" b="0" i="0" u="none" strike="noStrike" cap="none" dirty="0" err="1">
                <a:solidFill>
                  <a:schemeClr val="dk1"/>
                </a:solidFill>
                <a:latin typeface="Candara"/>
                <a:ea typeface="Candara"/>
                <a:cs typeface="Candara"/>
                <a:sym typeface="Candara"/>
              </a:rPr>
              <a:t>aliqua</a:t>
            </a:r>
            <a:r>
              <a:rPr lang="es-ES" sz="2400" b="0" i="0" u="none" strike="noStrike" cap="none" dirty="0">
                <a:solidFill>
                  <a:schemeClr val="dk1"/>
                </a:solidFill>
                <a:latin typeface="Candara"/>
                <a:ea typeface="Candara"/>
                <a:cs typeface="Candara"/>
                <a:sym typeface="Candara"/>
              </a:rPr>
              <a:t>. Ut </a:t>
            </a:r>
            <a:r>
              <a:rPr lang="es-ES" sz="2400" b="0" i="0" u="none" strike="noStrike" cap="none" dirty="0" err="1">
                <a:solidFill>
                  <a:schemeClr val="dk1"/>
                </a:solidFill>
                <a:latin typeface="Candara"/>
                <a:ea typeface="Candara"/>
                <a:cs typeface="Candara"/>
                <a:sym typeface="Candara"/>
              </a:rPr>
              <a:t>enim</a:t>
            </a:r>
            <a:r>
              <a:rPr lang="es-ES" sz="2400" b="0" i="0" u="none" strike="noStrike" cap="none" dirty="0">
                <a:solidFill>
                  <a:schemeClr val="dk1"/>
                </a:solidFill>
                <a:latin typeface="Candara"/>
                <a:ea typeface="Candara"/>
                <a:cs typeface="Candara"/>
                <a:sym typeface="Candara"/>
              </a:rPr>
              <a:t> ad </a:t>
            </a:r>
            <a:r>
              <a:rPr lang="es-ES" sz="2400" b="0" i="0" u="none" strike="noStrike" cap="none" dirty="0" err="1">
                <a:solidFill>
                  <a:schemeClr val="dk1"/>
                </a:solidFill>
                <a:latin typeface="Candara"/>
                <a:ea typeface="Candara"/>
                <a:cs typeface="Candara"/>
                <a:sym typeface="Candara"/>
              </a:rPr>
              <a:t>minim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veniam</a:t>
            </a:r>
            <a:endParaRPr sz="2400" b="0" i="0" u="none" strike="noStrike" cap="none" dirty="0">
              <a:solidFill>
                <a:schemeClr val="dk1"/>
              </a:solidFill>
              <a:latin typeface="Candara"/>
              <a:ea typeface="Candara"/>
              <a:cs typeface="Candara"/>
              <a:sym typeface="Candara"/>
            </a:endParaRPr>
          </a:p>
          <a:p>
            <a:pPr marL="0" marR="0" lvl="0" indent="0" algn="just" rtl="0">
              <a:spcBef>
                <a:spcPts val="0"/>
              </a:spcBef>
              <a:spcAft>
                <a:spcPts val="0"/>
              </a:spcAft>
              <a:buNone/>
            </a:pPr>
            <a:r>
              <a:rPr lang="es-ES" sz="2400" b="0" i="0" u="none" strike="noStrike" cap="none" dirty="0" err="1">
                <a:solidFill>
                  <a:schemeClr val="dk1"/>
                </a:solidFill>
                <a:latin typeface="Candara"/>
                <a:ea typeface="Candara"/>
                <a:cs typeface="Candara"/>
                <a:sym typeface="Candara"/>
              </a:rPr>
              <a:t>Lorem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ipsum</a:t>
            </a:r>
            <a:r>
              <a:rPr lang="es-ES" sz="2400" b="0" i="0" u="none" strike="noStrike" cap="none" dirty="0">
                <a:solidFill>
                  <a:schemeClr val="dk1"/>
                </a:solidFill>
                <a:latin typeface="Candara"/>
                <a:ea typeface="Candara"/>
                <a:cs typeface="Candara"/>
                <a:sym typeface="Candara"/>
              </a:rPr>
              <a:t> dolor </a:t>
            </a:r>
            <a:r>
              <a:rPr lang="es-ES" sz="2400" b="0" i="0" u="none" strike="noStrike" cap="none" dirty="0" err="1">
                <a:solidFill>
                  <a:schemeClr val="dk1"/>
                </a:solidFill>
                <a:latin typeface="Candara"/>
                <a:ea typeface="Candara"/>
                <a:cs typeface="Candara"/>
                <a:sym typeface="Candara"/>
              </a:rPr>
              <a:t>sit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amet</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consectetur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adipisicing</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elit</a:t>
            </a:r>
            <a:r>
              <a:rPr lang="es-ES" sz="2400" b="0" i="0" u="none" strike="noStrike" cap="none" dirty="0">
                <a:solidFill>
                  <a:schemeClr val="dk1"/>
                </a:solidFill>
                <a:latin typeface="Candara"/>
                <a:ea typeface="Candara"/>
                <a:cs typeface="Candara"/>
                <a:sym typeface="Candara"/>
              </a:rPr>
              <a:t>, sed do </a:t>
            </a:r>
            <a:r>
              <a:rPr lang="es-ES" sz="2400" b="0" i="0" u="none" strike="noStrike" cap="none" dirty="0" err="1">
                <a:solidFill>
                  <a:schemeClr val="dk1"/>
                </a:solidFill>
                <a:latin typeface="Candara"/>
                <a:ea typeface="Candara"/>
                <a:cs typeface="Candara"/>
                <a:sym typeface="Candara"/>
              </a:rPr>
              <a:t>eiusmod</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tempor</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incididunt</a:t>
            </a:r>
            <a:r>
              <a:rPr lang="es-ES" sz="2400" b="0" i="0" u="none" strike="noStrike" cap="none" dirty="0">
                <a:solidFill>
                  <a:schemeClr val="dk1"/>
                </a:solidFill>
                <a:latin typeface="Candara"/>
                <a:ea typeface="Candara"/>
                <a:cs typeface="Candara"/>
                <a:sym typeface="Candara"/>
              </a:rPr>
              <a:t> ut </a:t>
            </a:r>
            <a:r>
              <a:rPr lang="es-ES" sz="2400" b="0" i="0" u="none" strike="noStrike" cap="none" dirty="0" err="1">
                <a:solidFill>
                  <a:schemeClr val="dk1"/>
                </a:solidFill>
                <a:latin typeface="Candara"/>
                <a:ea typeface="Candara"/>
                <a:cs typeface="Candara"/>
                <a:sym typeface="Candara"/>
              </a:rPr>
              <a:t>laboua</a:t>
            </a:r>
            <a:r>
              <a:rPr lang="es-ES" sz="2400" b="0" i="0" u="none" strike="noStrike" cap="none" dirty="0">
                <a:solidFill>
                  <a:schemeClr val="dk1"/>
                </a:solidFill>
                <a:latin typeface="Candara"/>
                <a:ea typeface="Candara"/>
                <a:cs typeface="Candara"/>
                <a:sym typeface="Candara"/>
              </a:rPr>
              <a:t>. Ut </a:t>
            </a:r>
            <a:r>
              <a:rPr lang="es-ES" sz="2400" b="0" i="0" u="none" strike="noStrike" cap="none" dirty="0" err="1">
                <a:solidFill>
                  <a:schemeClr val="dk1"/>
                </a:solidFill>
                <a:latin typeface="Candara"/>
                <a:ea typeface="Candara"/>
                <a:cs typeface="Candara"/>
                <a:sym typeface="Candara"/>
              </a:rPr>
              <a:t>enim</a:t>
            </a:r>
            <a:r>
              <a:rPr lang="es-ES" sz="2400" b="0" i="0" u="none" strike="noStrike" cap="none" dirty="0">
                <a:solidFill>
                  <a:schemeClr val="dk1"/>
                </a:solidFill>
                <a:latin typeface="Candara"/>
                <a:ea typeface="Candara"/>
                <a:cs typeface="Candara"/>
                <a:sym typeface="Candara"/>
              </a:rPr>
              <a:t> ad </a:t>
            </a:r>
            <a:r>
              <a:rPr lang="es-ES" sz="2400" b="0" i="0" u="none" strike="noStrike" cap="none" dirty="0" err="1">
                <a:solidFill>
                  <a:schemeClr val="dk1"/>
                </a:solidFill>
                <a:latin typeface="Candara"/>
                <a:ea typeface="Candara"/>
                <a:cs typeface="Candara"/>
                <a:sym typeface="Candara"/>
              </a:rPr>
              <a:t>minim</a:t>
            </a:r>
            <a:r>
              <a:rPr lang="es-ES" sz="2400" b="0" i="0" u="none" strike="noStrike" cap="none" dirty="0">
                <a:solidFill>
                  <a:schemeClr val="dk1"/>
                </a:solidFill>
                <a:latin typeface="Candara"/>
                <a:ea typeface="Candara"/>
                <a:cs typeface="Candara"/>
                <a:sym typeface="Candara"/>
              </a:rPr>
              <a:t> </a:t>
            </a:r>
            <a:r>
              <a:rPr lang="es-ES" sz="2400" b="0" i="0" u="none" strike="noStrike" cap="none" dirty="0" err="1">
                <a:solidFill>
                  <a:schemeClr val="dk1"/>
                </a:solidFill>
                <a:latin typeface="Candara"/>
                <a:ea typeface="Candara"/>
                <a:cs typeface="Candara"/>
                <a:sym typeface="Candara"/>
              </a:rPr>
              <a:t>veniam</a:t>
            </a:r>
            <a:r>
              <a:rPr lang="es-ES" sz="2400" b="0" i="0" u="none" strike="noStrike" cap="none" dirty="0">
                <a:solidFill>
                  <a:schemeClr val="dk1"/>
                </a:solidFill>
                <a:latin typeface="Candara"/>
                <a:ea typeface="Candara"/>
                <a:cs typeface="Candara"/>
                <a:sym typeface="Candara"/>
              </a:rPr>
              <a:t>.</a:t>
            </a:r>
            <a:endParaRPr dirty="0"/>
          </a:p>
        </p:txBody>
      </p:sp>
      <p:pic>
        <p:nvPicPr>
          <p:cNvPr id="245" name="Google Shape;245;p1" descr="C:\Users\dacolrui\Desktop\Tarta.png"/>
          <p:cNvPicPr preferRelativeResize="0"/>
          <p:nvPr/>
        </p:nvPicPr>
        <p:blipFill rotWithShape="1">
          <a:blip r:embed="rId3">
            <a:alphaModFix/>
          </a:blip>
          <a:srcRect l="1474" t="4595" r="2083" b="5217"/>
          <a:stretch/>
        </p:blipFill>
        <p:spPr>
          <a:xfrm>
            <a:off x="2455880" y="21054693"/>
            <a:ext cx="6412335" cy="2117261"/>
          </a:xfrm>
          <a:prstGeom prst="rect">
            <a:avLst/>
          </a:prstGeom>
          <a:noFill/>
          <a:ln>
            <a:noFill/>
          </a:ln>
        </p:spPr>
      </p:pic>
      <p:sp>
        <p:nvSpPr>
          <p:cNvPr id="246" name="Google Shape;246;p1"/>
          <p:cNvSpPr/>
          <p:nvPr/>
        </p:nvSpPr>
        <p:spPr>
          <a:xfrm>
            <a:off x="1044328" y="13934598"/>
            <a:ext cx="9235440" cy="47892"/>
          </a:xfrm>
          <a:prstGeom prst="rect">
            <a:avLst/>
          </a:prstGeom>
          <a:solidFill>
            <a:srgbClr val="5F49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8200" b="0" i="0" u="none" strike="noStrike" cap="none">
              <a:solidFill>
                <a:schemeClr val="lt1"/>
              </a:solidFill>
              <a:latin typeface="Calibri"/>
              <a:ea typeface="Calibri"/>
              <a:cs typeface="Calibri"/>
              <a:sym typeface="Calibri"/>
            </a:endParaRPr>
          </a:p>
        </p:txBody>
      </p:sp>
      <p:sp>
        <p:nvSpPr>
          <p:cNvPr id="247" name="Google Shape;247;p1"/>
          <p:cNvSpPr txBox="1"/>
          <p:nvPr/>
        </p:nvSpPr>
        <p:spPr>
          <a:xfrm>
            <a:off x="912493" y="15905204"/>
            <a:ext cx="3024559" cy="489364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b="0" i="0" u="none" strike="noStrike" cap="none">
                <a:solidFill>
                  <a:schemeClr val="dk1"/>
                </a:solidFill>
                <a:latin typeface="Candara"/>
                <a:ea typeface="Candara"/>
                <a:cs typeface="Candara"/>
                <a:sym typeface="Candara"/>
              </a:rPr>
              <a:t>Lorem ipsum dolor sit amet, consectetur adipisicing elit, sed do eiusmod tempor incididunt ut labore et eu fugiat nulla pariatur. Excepteur sint occaecat cupidatat non proident, sunt in culpa qui officia deserunt mollit anim id est laborum.</a:t>
            </a:r>
            <a:endParaRPr/>
          </a:p>
        </p:txBody>
      </p:sp>
      <p:sp>
        <p:nvSpPr>
          <p:cNvPr id="248" name="Google Shape;248;p1"/>
          <p:cNvSpPr txBox="1"/>
          <p:nvPr/>
        </p:nvSpPr>
        <p:spPr>
          <a:xfrm>
            <a:off x="5652840" y="11576533"/>
            <a:ext cx="5624115"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400" b="0" i="0" u="none" strike="noStrike" cap="none">
                <a:solidFill>
                  <a:schemeClr val="dk1"/>
                </a:solidFill>
                <a:latin typeface="Calibri"/>
                <a:ea typeface="Calibri"/>
                <a:cs typeface="Calibri"/>
                <a:sym typeface="Calibri"/>
              </a:rPr>
              <a:t>Fig 1. Introduction</a:t>
            </a:r>
            <a:endParaRPr sz="2400" b="0" i="0" u="none" strike="noStrike" cap="none">
              <a:solidFill>
                <a:schemeClr val="dk1"/>
              </a:solidFill>
              <a:latin typeface="Calibri"/>
              <a:ea typeface="Calibri"/>
              <a:cs typeface="Calibri"/>
              <a:sym typeface="Calibri"/>
            </a:endParaRPr>
          </a:p>
        </p:txBody>
      </p:sp>
      <p:sp>
        <p:nvSpPr>
          <p:cNvPr id="249" name="Google Shape;249;p1"/>
          <p:cNvSpPr txBox="1"/>
          <p:nvPr/>
        </p:nvSpPr>
        <p:spPr>
          <a:xfrm>
            <a:off x="2394458" y="23535306"/>
            <a:ext cx="6261593"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400" b="0" i="0" u="none" strike="noStrike" cap="none">
                <a:solidFill>
                  <a:schemeClr val="dk1"/>
                </a:solidFill>
                <a:latin typeface="Calibri"/>
                <a:ea typeface="Calibri"/>
                <a:cs typeface="Calibri"/>
                <a:sym typeface="Calibri"/>
              </a:rPr>
              <a:t>Fig 3. Results</a:t>
            </a:r>
            <a:endParaRPr sz="2400" b="0" i="0" u="none" strike="noStrike" cap="none">
              <a:solidFill>
                <a:schemeClr val="dk1"/>
              </a:solidFill>
              <a:latin typeface="Calibri"/>
              <a:ea typeface="Calibri"/>
              <a:cs typeface="Calibri"/>
              <a:sym typeface="Calibri"/>
            </a:endParaRPr>
          </a:p>
        </p:txBody>
      </p:sp>
      <p:sp>
        <p:nvSpPr>
          <p:cNvPr id="250" name="Google Shape;250;p1"/>
          <p:cNvSpPr txBox="1"/>
          <p:nvPr/>
        </p:nvSpPr>
        <p:spPr>
          <a:xfrm>
            <a:off x="4108696" y="15905204"/>
            <a:ext cx="3099967" cy="452431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b="0" i="0" u="none" strike="noStrike" cap="none">
                <a:solidFill>
                  <a:schemeClr val="dk1"/>
                </a:solidFill>
                <a:latin typeface="Candara"/>
                <a:ea typeface="Candara"/>
                <a:cs typeface="Candara"/>
                <a:sym typeface="Candara"/>
              </a:rPr>
              <a:t>Lorem ipsum dolor sit amet, consectetur adipisicing elit, sed do eiusmod tempor incididunt ut labore et dolore magna aliqua. Ut. Excepteur sint occaecat cupidatat non proident, sunt in culpa qui officia deserunt mollit anim id est laborum.</a:t>
            </a:r>
            <a:endParaRPr/>
          </a:p>
        </p:txBody>
      </p:sp>
      <p:sp>
        <p:nvSpPr>
          <p:cNvPr id="251" name="Google Shape;251;p1"/>
          <p:cNvSpPr txBox="1"/>
          <p:nvPr/>
        </p:nvSpPr>
        <p:spPr>
          <a:xfrm>
            <a:off x="11418302" y="15926146"/>
            <a:ext cx="9070537" cy="452431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b="0" i="0" u="none" strike="noStrike" cap="none">
                <a:solidFill>
                  <a:schemeClr val="dk1"/>
                </a:solidFill>
                <a:latin typeface="Candara"/>
                <a:ea typeface="Candara"/>
                <a:cs typeface="Candara"/>
                <a:sym typeface="Candara"/>
              </a:rPr>
              <a:t>Lorem ipsum dolor sit amet, consectetur adipisicing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a:p>
          <a:p>
            <a:pPr marL="0" marR="0" lvl="0" indent="0" algn="just" rtl="0">
              <a:spcBef>
                <a:spcPts val="0"/>
              </a:spcBef>
              <a:spcAft>
                <a:spcPts val="0"/>
              </a:spcAft>
              <a:buNone/>
            </a:pPr>
            <a:endParaRPr sz="2400" b="0" i="0" u="none" strike="noStrike" cap="none">
              <a:solidFill>
                <a:schemeClr val="dk1"/>
              </a:solidFill>
              <a:latin typeface="Candara"/>
              <a:ea typeface="Candara"/>
              <a:cs typeface="Candara"/>
              <a:sym typeface="Candara"/>
            </a:endParaRPr>
          </a:p>
          <a:p>
            <a:pPr marL="0" marR="0" lvl="0" indent="0" algn="just" rtl="0">
              <a:spcBef>
                <a:spcPts val="0"/>
              </a:spcBef>
              <a:spcAft>
                <a:spcPts val="0"/>
              </a:spcAft>
              <a:buNone/>
            </a:pPr>
            <a:r>
              <a:rPr lang="es-ES" sz="2400" b="0" i="0" u="none" strike="noStrike" cap="none">
                <a:solidFill>
                  <a:schemeClr val="dk1"/>
                </a:solidFill>
                <a:latin typeface="Candara"/>
                <a:ea typeface="Candara"/>
                <a:cs typeface="Candara"/>
                <a:sym typeface="Candara"/>
              </a:rPr>
              <a:t>Ut aliquip ex ea commodo consequat. Duis aute irure dolor in reprehenderit in voluptate velit esse cillum dolore eu fugiat nulla pariatur. Excepteur sint occaecat cupidatat non proident, sunt in culpa qui officia deserunt mollit anim id est laborum.</a:t>
            </a:r>
            <a:endParaRPr/>
          </a:p>
        </p:txBody>
      </p:sp>
      <p:grpSp>
        <p:nvGrpSpPr>
          <p:cNvPr id="253" name="Google Shape;253;p1"/>
          <p:cNvGrpSpPr/>
          <p:nvPr/>
        </p:nvGrpSpPr>
        <p:grpSpPr>
          <a:xfrm>
            <a:off x="900312" y="4716245"/>
            <a:ext cx="5479259" cy="2646878"/>
            <a:chOff x="900312" y="4860261"/>
            <a:chExt cx="5479259" cy="2646878"/>
          </a:xfrm>
        </p:grpSpPr>
        <p:sp>
          <p:nvSpPr>
            <p:cNvPr id="254" name="Google Shape;254;p1"/>
            <p:cNvSpPr txBox="1"/>
            <p:nvPr/>
          </p:nvSpPr>
          <p:spPr>
            <a:xfrm>
              <a:off x="900312" y="4860261"/>
              <a:ext cx="957313" cy="26468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600" b="1" i="1" u="none" strike="noStrike" cap="none">
                  <a:solidFill>
                    <a:srgbClr val="3F3151"/>
                  </a:solidFill>
                  <a:latin typeface="Candara"/>
                  <a:ea typeface="Candara"/>
                  <a:cs typeface="Candara"/>
                  <a:sym typeface="Candara"/>
                </a:rPr>
                <a:t>1</a:t>
              </a:r>
              <a:endParaRPr sz="16600" b="1" i="1">
                <a:solidFill>
                  <a:srgbClr val="3F3151"/>
                </a:solidFill>
                <a:latin typeface="Candara"/>
                <a:ea typeface="Candara"/>
                <a:cs typeface="Candara"/>
                <a:sym typeface="Candara"/>
              </a:endParaRPr>
            </a:p>
          </p:txBody>
        </p:sp>
        <p:sp>
          <p:nvSpPr>
            <p:cNvPr id="255" name="Google Shape;255;p1"/>
            <p:cNvSpPr txBox="1"/>
            <p:nvPr/>
          </p:nvSpPr>
          <p:spPr>
            <a:xfrm>
              <a:off x="1982213" y="5804200"/>
              <a:ext cx="4397358"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6000" b="1" dirty="0">
                  <a:solidFill>
                    <a:srgbClr val="3F3151"/>
                  </a:solidFill>
                  <a:latin typeface="Candara"/>
                  <a:ea typeface="Candara"/>
                  <a:cs typeface="Candara"/>
                  <a:sym typeface="Candara"/>
                </a:rPr>
                <a:t>Introducción</a:t>
              </a:r>
              <a:endParaRPr sz="6000" b="1" dirty="0">
                <a:solidFill>
                  <a:srgbClr val="3F3151"/>
                </a:solidFill>
                <a:latin typeface="Candara"/>
                <a:ea typeface="Candara"/>
                <a:cs typeface="Candara"/>
                <a:sym typeface="Candara"/>
              </a:endParaRPr>
            </a:p>
          </p:txBody>
        </p:sp>
      </p:grpSp>
      <p:pic>
        <p:nvPicPr>
          <p:cNvPr id="256" name="Google Shape;256;p1" descr="Equipo"/>
          <p:cNvPicPr preferRelativeResize="0"/>
          <p:nvPr/>
        </p:nvPicPr>
        <p:blipFill rotWithShape="1">
          <a:blip r:embed="rId4">
            <a:alphaModFix/>
          </a:blip>
          <a:srcRect/>
          <a:stretch/>
        </p:blipFill>
        <p:spPr>
          <a:xfrm>
            <a:off x="6588944" y="8581890"/>
            <a:ext cx="3240360" cy="3240360"/>
          </a:xfrm>
          <a:prstGeom prst="rect">
            <a:avLst/>
          </a:prstGeom>
          <a:noFill/>
          <a:ln>
            <a:noFill/>
          </a:ln>
        </p:spPr>
      </p:pic>
      <p:sp>
        <p:nvSpPr>
          <p:cNvPr id="257" name="Google Shape;257;p1"/>
          <p:cNvSpPr/>
          <p:nvPr/>
        </p:nvSpPr>
        <p:spPr>
          <a:xfrm>
            <a:off x="11467072" y="13934598"/>
            <a:ext cx="9235440" cy="47892"/>
          </a:xfrm>
          <a:prstGeom prst="rect">
            <a:avLst/>
          </a:prstGeom>
          <a:solidFill>
            <a:srgbClr val="5F49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8200">
              <a:solidFill>
                <a:schemeClr val="lt1"/>
              </a:solidFill>
              <a:latin typeface="Calibri"/>
              <a:ea typeface="Calibri"/>
              <a:cs typeface="Calibri"/>
              <a:sym typeface="Calibri"/>
            </a:endParaRPr>
          </a:p>
        </p:txBody>
      </p:sp>
      <p:sp>
        <p:nvSpPr>
          <p:cNvPr id="258" name="Google Shape;258;p1"/>
          <p:cNvSpPr txBox="1"/>
          <p:nvPr/>
        </p:nvSpPr>
        <p:spPr>
          <a:xfrm>
            <a:off x="14864725" y="13179101"/>
            <a:ext cx="5624115"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ES" sz="2400">
                <a:solidFill>
                  <a:schemeClr val="dk1"/>
                </a:solidFill>
                <a:latin typeface="Calibri"/>
                <a:ea typeface="Calibri"/>
                <a:cs typeface="Calibri"/>
                <a:sym typeface="Calibri"/>
              </a:rPr>
              <a:t>Fig 2. Methodology</a:t>
            </a:r>
            <a:endParaRPr sz="2400">
              <a:solidFill>
                <a:schemeClr val="dk1"/>
              </a:solidFill>
              <a:latin typeface="Calibri"/>
              <a:ea typeface="Calibri"/>
              <a:cs typeface="Calibri"/>
              <a:sym typeface="Calibri"/>
            </a:endParaRPr>
          </a:p>
        </p:txBody>
      </p:sp>
      <p:sp>
        <p:nvSpPr>
          <p:cNvPr id="259" name="Google Shape;259;p1"/>
          <p:cNvSpPr txBox="1"/>
          <p:nvPr/>
        </p:nvSpPr>
        <p:spPr>
          <a:xfrm>
            <a:off x="11467072" y="26161274"/>
            <a:ext cx="9091053" cy="150810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3200" b="1">
                <a:solidFill>
                  <a:srgbClr val="3F3151"/>
                </a:solidFill>
                <a:latin typeface="Candara"/>
                <a:ea typeface="Candara"/>
                <a:cs typeface="Candara"/>
                <a:sym typeface="Candara"/>
              </a:rPr>
              <a:t>Agradecimientos: </a:t>
            </a:r>
            <a:r>
              <a:rPr lang="es-ES" sz="2000">
                <a:solidFill>
                  <a:schemeClr val="dk1"/>
                </a:solidFill>
                <a:latin typeface="Candara"/>
                <a:ea typeface="Candara"/>
                <a:cs typeface="Candara"/>
                <a:sym typeface="Candara"/>
              </a:rPr>
              <a:t>The authors are grateful to Ministerio de Ciencia Innovación y Universidades and the Junta de Extremadura and FEDER (Fondo Europeo de Desarrollo Regional “Una manera de hacer Europa”), for finantial help by projects CTM2016‐7xxxx‐R and IB16xxx, respectively.</a:t>
            </a:r>
            <a:endParaRPr sz="3200" b="1">
              <a:solidFill>
                <a:srgbClr val="3F3151"/>
              </a:solidFill>
              <a:latin typeface="Candara"/>
              <a:ea typeface="Candara"/>
              <a:cs typeface="Candara"/>
              <a:sym typeface="Candara"/>
            </a:endParaRPr>
          </a:p>
        </p:txBody>
      </p:sp>
      <p:sp>
        <p:nvSpPr>
          <p:cNvPr id="260" name="Google Shape;260;p1"/>
          <p:cNvSpPr txBox="1"/>
          <p:nvPr/>
        </p:nvSpPr>
        <p:spPr>
          <a:xfrm>
            <a:off x="15054404" y="6925706"/>
            <a:ext cx="5539144" cy="489364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a:solidFill>
                  <a:schemeClr val="dk1"/>
                </a:solidFill>
                <a:latin typeface="Candara"/>
                <a:ea typeface="Candara"/>
                <a:cs typeface="Candara"/>
                <a:sym typeface="Candara"/>
              </a:rPr>
              <a:t>reprehenderit in voluptate velit esse cillum dolore eu fugiat nulla pariatur. Excepteur sint occaecat cupidatat non proident, sunt in culpa qui officia deserunt mollit anim id est laborum. Lorem ipsum dolor sit amet, consectetur adipisicing elit, sed do eiusmod tempor incididunt ut labore et dolore magna aliqua. Ut enim ad minim veniam.</a:t>
            </a:r>
            <a:endParaRPr/>
          </a:p>
          <a:p>
            <a:pPr marL="0" marR="0" lvl="0" indent="0" algn="just" rtl="0">
              <a:spcBef>
                <a:spcPts val="0"/>
              </a:spcBef>
              <a:spcAft>
                <a:spcPts val="0"/>
              </a:spcAft>
              <a:buNone/>
            </a:pPr>
            <a:r>
              <a:rPr lang="es-ES" sz="2400">
                <a:solidFill>
                  <a:schemeClr val="dk1"/>
                </a:solidFill>
                <a:latin typeface="Candara"/>
                <a:ea typeface="Candara"/>
                <a:cs typeface="Candara"/>
                <a:sym typeface="Candara"/>
              </a:rPr>
              <a:t>Lorem ipsum, consectetur adipisicing elit, sed do tempor incididunt ut labore et dolore magna aliqua. Ut enim ad minim veniam.</a:t>
            </a:r>
            <a:endParaRPr/>
          </a:p>
        </p:txBody>
      </p:sp>
      <p:pic>
        <p:nvPicPr>
          <p:cNvPr id="261" name="Google Shape;261;p1" descr="Robot"/>
          <p:cNvPicPr preferRelativeResize="0"/>
          <p:nvPr/>
        </p:nvPicPr>
        <p:blipFill rotWithShape="1">
          <a:blip r:embed="rId5">
            <a:alphaModFix/>
          </a:blip>
          <a:srcRect/>
          <a:stretch/>
        </p:blipFill>
        <p:spPr>
          <a:xfrm>
            <a:off x="16863856" y="11315189"/>
            <a:ext cx="1920240" cy="1920240"/>
          </a:xfrm>
          <a:prstGeom prst="rect">
            <a:avLst/>
          </a:prstGeom>
          <a:noFill/>
          <a:ln>
            <a:noFill/>
          </a:ln>
        </p:spPr>
      </p:pic>
      <p:sp>
        <p:nvSpPr>
          <p:cNvPr id="262" name="Google Shape;262;p1"/>
          <p:cNvSpPr txBox="1"/>
          <p:nvPr/>
        </p:nvSpPr>
        <p:spPr>
          <a:xfrm>
            <a:off x="7456806" y="15905203"/>
            <a:ext cx="3099967" cy="489364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a:solidFill>
                  <a:schemeClr val="dk1"/>
                </a:solidFill>
                <a:latin typeface="Candara"/>
                <a:ea typeface="Candara"/>
                <a:cs typeface="Candara"/>
                <a:sym typeface="Candara"/>
              </a:rPr>
              <a:t>Lorem ipsum dolor sit amet, consectetur adipisicing elit, sed do eiusmod tempor incididunt ut labore et esse cillum dolore eu fugiat nulla pariatur. Excepteur sint occaecat cupidatat non proident, sunt in culpa qui officia deserunt mollit anim id est laborum.</a:t>
            </a:r>
            <a:endParaRPr/>
          </a:p>
        </p:txBody>
      </p:sp>
      <p:grpSp>
        <p:nvGrpSpPr>
          <p:cNvPr id="263" name="Google Shape;263;p1"/>
          <p:cNvGrpSpPr/>
          <p:nvPr/>
        </p:nvGrpSpPr>
        <p:grpSpPr>
          <a:xfrm>
            <a:off x="11273610" y="13406426"/>
            <a:ext cx="5842693" cy="2646878"/>
            <a:chOff x="900312" y="4626819"/>
            <a:chExt cx="5842693" cy="2646878"/>
          </a:xfrm>
        </p:grpSpPr>
        <p:sp>
          <p:nvSpPr>
            <p:cNvPr id="264" name="Google Shape;264;p1"/>
            <p:cNvSpPr txBox="1"/>
            <p:nvPr/>
          </p:nvSpPr>
          <p:spPr>
            <a:xfrm>
              <a:off x="900312" y="4626819"/>
              <a:ext cx="1271502" cy="26468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600" b="1" i="1">
                  <a:solidFill>
                    <a:srgbClr val="3F3151"/>
                  </a:solidFill>
                  <a:latin typeface="Candara"/>
                  <a:ea typeface="Candara"/>
                  <a:cs typeface="Candara"/>
                  <a:sym typeface="Candara"/>
                </a:rPr>
                <a:t>4</a:t>
              </a:r>
              <a:endParaRPr sz="16600" b="1" i="1">
                <a:solidFill>
                  <a:srgbClr val="3F3151"/>
                </a:solidFill>
                <a:latin typeface="Candara"/>
                <a:ea typeface="Candara"/>
                <a:cs typeface="Candara"/>
                <a:sym typeface="Candara"/>
              </a:endParaRPr>
            </a:p>
          </p:txBody>
        </p:sp>
        <p:sp>
          <p:nvSpPr>
            <p:cNvPr id="265" name="Google Shape;265;p1"/>
            <p:cNvSpPr txBox="1"/>
            <p:nvPr/>
          </p:nvSpPr>
          <p:spPr>
            <a:xfrm>
              <a:off x="2239849" y="5802251"/>
              <a:ext cx="4503156"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6000" b="1">
                  <a:solidFill>
                    <a:srgbClr val="3F3151"/>
                  </a:solidFill>
                  <a:latin typeface="Candara"/>
                  <a:ea typeface="Candara"/>
                  <a:cs typeface="Candara"/>
                  <a:sym typeface="Candara"/>
                </a:rPr>
                <a:t>Conclusiones</a:t>
              </a:r>
              <a:endParaRPr sz="6000" b="1">
                <a:solidFill>
                  <a:srgbClr val="3F3151"/>
                </a:solidFill>
                <a:latin typeface="Candara"/>
                <a:ea typeface="Candara"/>
                <a:cs typeface="Candara"/>
                <a:sym typeface="Candara"/>
              </a:endParaRPr>
            </a:p>
          </p:txBody>
        </p:sp>
      </p:grpSp>
      <p:grpSp>
        <p:nvGrpSpPr>
          <p:cNvPr id="266" name="Google Shape;266;p1"/>
          <p:cNvGrpSpPr/>
          <p:nvPr/>
        </p:nvGrpSpPr>
        <p:grpSpPr>
          <a:xfrm>
            <a:off x="972320" y="13478434"/>
            <a:ext cx="4887751" cy="2646878"/>
            <a:chOff x="900312" y="4702603"/>
            <a:chExt cx="4887751" cy="2646878"/>
          </a:xfrm>
        </p:grpSpPr>
        <p:sp>
          <p:nvSpPr>
            <p:cNvPr id="267" name="Google Shape;267;p1"/>
            <p:cNvSpPr txBox="1"/>
            <p:nvPr/>
          </p:nvSpPr>
          <p:spPr>
            <a:xfrm>
              <a:off x="900312" y="4702603"/>
              <a:ext cx="1178528" cy="26468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600" b="1" i="1">
                  <a:solidFill>
                    <a:srgbClr val="3F3151"/>
                  </a:solidFill>
                  <a:latin typeface="Candara"/>
                  <a:ea typeface="Candara"/>
                  <a:cs typeface="Candara"/>
                  <a:sym typeface="Candara"/>
                </a:rPr>
                <a:t>3</a:t>
              </a:r>
              <a:endParaRPr sz="16600" b="1" i="1">
                <a:solidFill>
                  <a:srgbClr val="3F3151"/>
                </a:solidFill>
                <a:latin typeface="Candara"/>
                <a:ea typeface="Candara"/>
                <a:cs typeface="Candara"/>
                <a:sym typeface="Candara"/>
              </a:endParaRPr>
            </a:p>
          </p:txBody>
        </p:sp>
        <p:sp>
          <p:nvSpPr>
            <p:cNvPr id="268" name="Google Shape;268;p1"/>
            <p:cNvSpPr txBox="1"/>
            <p:nvPr/>
          </p:nvSpPr>
          <p:spPr>
            <a:xfrm>
              <a:off x="1982213" y="5804200"/>
              <a:ext cx="3805850"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6000" b="1">
                  <a:solidFill>
                    <a:srgbClr val="3F3151"/>
                  </a:solidFill>
                  <a:latin typeface="Candara"/>
                  <a:ea typeface="Candara"/>
                  <a:cs typeface="Candara"/>
                  <a:sym typeface="Candara"/>
                </a:rPr>
                <a:t>Resultados</a:t>
              </a:r>
              <a:endParaRPr sz="6000" b="1">
                <a:solidFill>
                  <a:srgbClr val="3F3151"/>
                </a:solidFill>
                <a:latin typeface="Candara"/>
                <a:ea typeface="Candara"/>
                <a:cs typeface="Candara"/>
                <a:sym typeface="Candara"/>
              </a:endParaRPr>
            </a:p>
          </p:txBody>
        </p:sp>
      </p:grpSp>
      <p:grpSp>
        <p:nvGrpSpPr>
          <p:cNvPr id="269" name="Google Shape;269;p1"/>
          <p:cNvGrpSpPr/>
          <p:nvPr/>
        </p:nvGrpSpPr>
        <p:grpSpPr>
          <a:xfrm>
            <a:off x="11190805" y="4716245"/>
            <a:ext cx="5509716" cy="2646878"/>
            <a:chOff x="900312" y="4860261"/>
            <a:chExt cx="5509716" cy="2646878"/>
          </a:xfrm>
        </p:grpSpPr>
        <p:sp>
          <p:nvSpPr>
            <p:cNvPr id="270" name="Google Shape;270;p1"/>
            <p:cNvSpPr txBox="1"/>
            <p:nvPr/>
          </p:nvSpPr>
          <p:spPr>
            <a:xfrm>
              <a:off x="900312" y="4860261"/>
              <a:ext cx="1144865" cy="264687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6600" b="1" i="1">
                  <a:solidFill>
                    <a:srgbClr val="3F3151"/>
                  </a:solidFill>
                  <a:latin typeface="Candara"/>
                  <a:ea typeface="Candara"/>
                  <a:cs typeface="Candara"/>
                  <a:sym typeface="Candara"/>
                </a:rPr>
                <a:t>2</a:t>
              </a:r>
              <a:endParaRPr sz="16600" b="1" i="1">
                <a:solidFill>
                  <a:srgbClr val="3F3151"/>
                </a:solidFill>
                <a:latin typeface="Candara"/>
                <a:ea typeface="Candara"/>
                <a:cs typeface="Candara"/>
                <a:sym typeface="Candara"/>
              </a:endParaRPr>
            </a:p>
          </p:txBody>
        </p:sp>
        <p:sp>
          <p:nvSpPr>
            <p:cNvPr id="271" name="Google Shape;271;p1"/>
            <p:cNvSpPr txBox="1"/>
            <p:nvPr/>
          </p:nvSpPr>
          <p:spPr>
            <a:xfrm>
              <a:off x="1982213" y="5804200"/>
              <a:ext cx="4427815"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6000" b="1" dirty="0">
                  <a:solidFill>
                    <a:srgbClr val="3F3151"/>
                  </a:solidFill>
                  <a:latin typeface="Candara"/>
                  <a:ea typeface="Candara"/>
                  <a:cs typeface="Candara"/>
                  <a:sym typeface="Candara"/>
                </a:rPr>
                <a:t>Metodología</a:t>
              </a:r>
              <a:endParaRPr sz="6000" b="1" dirty="0">
                <a:solidFill>
                  <a:srgbClr val="3F3151"/>
                </a:solidFill>
                <a:latin typeface="Candara"/>
                <a:ea typeface="Candara"/>
                <a:cs typeface="Candara"/>
                <a:sym typeface="Candara"/>
              </a:endParaRPr>
            </a:p>
          </p:txBody>
        </p:sp>
      </p:grpSp>
      <p:sp>
        <p:nvSpPr>
          <p:cNvPr id="272" name="Google Shape;272;p1"/>
          <p:cNvSpPr txBox="1"/>
          <p:nvPr/>
        </p:nvSpPr>
        <p:spPr>
          <a:xfrm>
            <a:off x="11418302" y="21957949"/>
            <a:ext cx="3286477"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4800" b="1">
                <a:solidFill>
                  <a:srgbClr val="3F3151"/>
                </a:solidFill>
                <a:latin typeface="Candara"/>
                <a:ea typeface="Candara"/>
                <a:cs typeface="Candara"/>
                <a:sym typeface="Candara"/>
              </a:rPr>
              <a:t>Referencias</a:t>
            </a:r>
            <a:endParaRPr sz="4800" b="1">
              <a:solidFill>
                <a:srgbClr val="3F3151"/>
              </a:solidFill>
              <a:latin typeface="Candara"/>
              <a:ea typeface="Candara"/>
              <a:cs typeface="Candara"/>
              <a:sym typeface="Candara"/>
            </a:endParaRPr>
          </a:p>
        </p:txBody>
      </p:sp>
      <p:sp>
        <p:nvSpPr>
          <p:cNvPr id="273" name="Google Shape;273;p1"/>
          <p:cNvSpPr txBox="1"/>
          <p:nvPr/>
        </p:nvSpPr>
        <p:spPr>
          <a:xfrm>
            <a:off x="11398451" y="23196769"/>
            <a:ext cx="9195097" cy="230832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a:solidFill>
                  <a:schemeClr val="dk1"/>
                </a:solidFill>
                <a:latin typeface="Candara"/>
                <a:ea typeface="Candara"/>
                <a:cs typeface="Candara"/>
                <a:sym typeface="Candara"/>
              </a:rPr>
              <a:t>Agulhon R., Bassino J. P., Boniface J. C., Brechbuhler Ch., Milaire H. G., Mouchart A., Roussel C. (1980). </a:t>
            </a:r>
            <a:r>
              <a:rPr lang="es-ES" sz="2400" i="1">
                <a:solidFill>
                  <a:schemeClr val="dk1"/>
                </a:solidFill>
                <a:latin typeface="Candara"/>
                <a:ea typeface="Candara"/>
                <a:cs typeface="Candara"/>
                <a:sym typeface="Candara"/>
              </a:rPr>
              <a:t>Protection integree du vigne.</a:t>
            </a:r>
            <a:r>
              <a:rPr lang="es-ES" sz="2400">
                <a:solidFill>
                  <a:schemeClr val="dk1"/>
                </a:solidFill>
                <a:latin typeface="Candara"/>
                <a:ea typeface="Candara"/>
                <a:cs typeface="Candara"/>
                <a:sym typeface="Candara"/>
              </a:rPr>
              <a:t> ITV-ACTA. Ed. Issoudun. Francia I, 148, pp. II, 79 pp.</a:t>
            </a:r>
            <a:endParaRPr sz="2400">
              <a:solidFill>
                <a:schemeClr val="dk1"/>
              </a:solidFill>
              <a:latin typeface="Candara"/>
              <a:ea typeface="Candara"/>
              <a:cs typeface="Candara"/>
              <a:sym typeface="Candara"/>
            </a:endParaRPr>
          </a:p>
          <a:p>
            <a:pPr marL="0" marR="0" lvl="0" indent="0" algn="just" rtl="0">
              <a:spcBef>
                <a:spcPts val="0"/>
              </a:spcBef>
              <a:spcAft>
                <a:spcPts val="0"/>
              </a:spcAft>
              <a:buNone/>
            </a:pPr>
            <a:r>
              <a:rPr lang="es-ES" sz="2400">
                <a:solidFill>
                  <a:schemeClr val="dk1"/>
                </a:solidFill>
                <a:latin typeface="Candara"/>
                <a:ea typeface="Candara"/>
                <a:cs typeface="Candara"/>
                <a:sym typeface="Candara"/>
              </a:rPr>
              <a:t>Barrios G., Castillo R., Coscolla R., Lucas A., Pérez J. L., Toledo J. coord. (1998). </a:t>
            </a:r>
            <a:r>
              <a:rPr lang="es-ES" sz="2400" i="1">
                <a:solidFill>
                  <a:schemeClr val="dk1"/>
                </a:solidFill>
                <a:latin typeface="Candara"/>
                <a:ea typeface="Candara"/>
                <a:cs typeface="Candara"/>
                <a:sym typeface="Candara"/>
              </a:rPr>
              <a:t>Los parásitos de la vid. Estrategias de protección razonada. </a:t>
            </a:r>
            <a:r>
              <a:rPr lang="es-ES" sz="2400">
                <a:solidFill>
                  <a:schemeClr val="dk1"/>
                </a:solidFill>
                <a:latin typeface="Candara"/>
                <a:ea typeface="Candara"/>
                <a:cs typeface="Candara"/>
                <a:sym typeface="Candara"/>
              </a:rPr>
              <a:t>MAPA-Mundi Prensa Eds. Madrid. 328 pp.</a:t>
            </a:r>
            <a:endParaRPr sz="2400">
              <a:solidFill>
                <a:schemeClr val="dk1"/>
              </a:solidFill>
              <a:latin typeface="Candara"/>
              <a:ea typeface="Candara"/>
              <a:cs typeface="Candara"/>
              <a:sym typeface="Candara"/>
            </a:endParaRPr>
          </a:p>
        </p:txBody>
      </p:sp>
      <p:sp>
        <p:nvSpPr>
          <p:cNvPr id="274" name="Google Shape;274;p1"/>
          <p:cNvSpPr txBox="1"/>
          <p:nvPr/>
        </p:nvSpPr>
        <p:spPr>
          <a:xfrm>
            <a:off x="967011" y="24478375"/>
            <a:ext cx="9589762" cy="304698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2400">
                <a:solidFill>
                  <a:schemeClr val="dk1"/>
                </a:solidFill>
                <a:latin typeface="Candara"/>
                <a:ea typeface="Candara"/>
                <a:cs typeface="Candara"/>
                <a:sym typeface="Candara"/>
              </a:rPr>
              <a:t>Lorem ipsum dolor sit amet, consectetur adipisicing elit, sed do eiusmod tempor incididunt ut labore et dolore magna aliqua. Ut enim ad minim veniam, quis nostrud exercitation ullamco laboris nisi ut aliquip ex ea commodo in culpa qui officia deserunt mollit anim id est laborum.</a:t>
            </a:r>
            <a:endParaRPr/>
          </a:p>
          <a:p>
            <a:pPr marL="0" marR="0" lvl="0" indent="0" algn="just" rtl="0">
              <a:spcBef>
                <a:spcPts val="0"/>
              </a:spcBef>
              <a:spcAft>
                <a:spcPts val="0"/>
              </a:spcAft>
              <a:buNone/>
            </a:pPr>
            <a:endParaRPr sz="2400">
              <a:solidFill>
                <a:schemeClr val="dk1"/>
              </a:solidFill>
              <a:latin typeface="Candara"/>
              <a:ea typeface="Candara"/>
              <a:cs typeface="Candara"/>
              <a:sym typeface="Candara"/>
            </a:endParaRPr>
          </a:p>
          <a:p>
            <a:pPr marL="0" marR="0" lvl="0" indent="0" algn="just" rtl="0">
              <a:spcBef>
                <a:spcPts val="0"/>
              </a:spcBef>
              <a:spcAft>
                <a:spcPts val="0"/>
              </a:spcAft>
              <a:buNone/>
            </a:pPr>
            <a:r>
              <a:rPr lang="es-ES" sz="2400">
                <a:solidFill>
                  <a:schemeClr val="dk1"/>
                </a:solidFill>
                <a:latin typeface="Candara"/>
                <a:ea typeface="Candara"/>
                <a:cs typeface="Candara"/>
                <a:sym typeface="Candara"/>
              </a:rPr>
              <a:t>Ut aliquip ex ea commodo consequat. Duis aute irure dolor in reprehenderit in voluptate velit esse cillum dolore eu fugiat nulla pariatur. Excepteur sint occaecat cupidatat non proident, sunt in cul.</a:t>
            </a:r>
            <a:endParaRPr/>
          </a:p>
        </p:txBody>
      </p:sp>
      <p:sp>
        <p:nvSpPr>
          <p:cNvPr id="275" name="Google Shape;275;p1"/>
          <p:cNvSpPr txBox="1"/>
          <p:nvPr/>
        </p:nvSpPr>
        <p:spPr>
          <a:xfrm>
            <a:off x="6025381" y="1919280"/>
            <a:ext cx="9369904" cy="1846219"/>
          </a:xfrm>
          <a:prstGeom prst="rect">
            <a:avLst/>
          </a:prstGeom>
          <a:noFill/>
          <a:ln>
            <a:noFill/>
          </a:ln>
        </p:spPr>
        <p:txBody>
          <a:bodyPr spcFirstLastPara="1" wrap="square" lIns="295225" tIns="147600" rIns="295225" bIns="147600" anchor="ctr" anchorCtr="0">
            <a:normAutofit/>
          </a:bodyPr>
          <a:lstStyle/>
          <a:p>
            <a:pPr marL="0" marR="0" lvl="0" indent="0" algn="l" rtl="0">
              <a:spcBef>
                <a:spcPts val="0"/>
              </a:spcBef>
              <a:spcAft>
                <a:spcPts val="0"/>
              </a:spcAft>
              <a:buClr>
                <a:schemeClr val="dk1"/>
              </a:buClr>
              <a:buSzPts val="6000"/>
              <a:buFont typeface="Calibri"/>
              <a:buNone/>
            </a:pPr>
            <a:endParaRPr sz="6000" b="0" u="none">
              <a:solidFill>
                <a:schemeClr val="dk1"/>
              </a:solidFill>
              <a:latin typeface="Quattrocento Sans"/>
              <a:ea typeface="Quattrocento Sans"/>
              <a:cs typeface="Quattrocento Sans"/>
              <a:sym typeface="Quattrocento Sans"/>
            </a:endParaRP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FB631EFA2E76D6419671D3D85912BDA9" ma:contentTypeVersion="12" ma:contentTypeDescription="Crear nuevo documento." ma:contentTypeScope="" ma:versionID="f13f9e73cc1eb5d01c45b3fb17eb1237">
  <xsd:schema xmlns:xsd="http://www.w3.org/2001/XMLSchema" xmlns:xs="http://www.w3.org/2001/XMLSchema" xmlns:p="http://schemas.microsoft.com/office/2006/metadata/properties" xmlns:ns2="92e3cfe6-ad2c-402a-927d-fd0a92d09e0d" xmlns:ns3="28807b0c-6a3e-449e-af92-729ee5dd7277" targetNamespace="http://schemas.microsoft.com/office/2006/metadata/properties" ma:root="true" ma:fieldsID="ff0e96aea18c19ecbd4db88c1ef147a8" ns2:_="" ns3:_="">
    <xsd:import namespace="92e3cfe6-ad2c-402a-927d-fd0a92d09e0d"/>
    <xsd:import namespace="28807b0c-6a3e-449e-af92-729ee5dd7277"/>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e3cfe6-ad2c-402a-927d-fd0a92d09e0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Etiquetas de imagen" ma:readOnly="false" ma:fieldId="{5cf76f15-5ced-4ddc-b409-7134ff3c332f}" ma:taxonomyMulti="true" ma:sspId="1eb69309-aa2e-4ef3-9525-ce7090cec8d5" ma:termSetId="09814cd3-568e-fe90-9814-8d621ff8fb84" ma:anchorId="fba54fb3-c3e1-fe81-a776-ca4b69148c4d" ma:open="true" ma:isKeyword="false">
      <xsd:complexType>
        <xsd:sequence>
          <xsd:element ref="pc:Terms" minOccurs="0" maxOccurs="1"/>
        </xsd:sequence>
      </xsd:complex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807b0c-6a3e-449e-af92-729ee5dd7277"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aee6416b-2b2d-47a2-96d4-1b36fe38840d}" ma:internalName="TaxCatchAll" ma:showField="CatchAllData" ma:web="28807b0c-6a3e-449e-af92-729ee5dd72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2e3cfe6-ad2c-402a-927d-fd0a92d09e0d">
      <Terms xmlns="http://schemas.microsoft.com/office/infopath/2007/PartnerControls"/>
    </lcf76f155ced4ddcb4097134ff3c332f>
    <TaxCatchAll xmlns="28807b0c-6a3e-449e-af92-729ee5dd7277" xsi:nil="true"/>
  </documentManagement>
</p:properties>
</file>

<file path=customXml/itemProps1.xml><?xml version="1.0" encoding="utf-8"?>
<ds:datastoreItem xmlns:ds="http://schemas.openxmlformats.org/officeDocument/2006/customXml" ds:itemID="{E43949F5-160B-497E-A560-0D794E1DDEAE}">
  <ds:schemaRefs>
    <ds:schemaRef ds:uri="http://schemas.microsoft.com/sharepoint/v3/contenttype/forms"/>
  </ds:schemaRefs>
</ds:datastoreItem>
</file>

<file path=customXml/itemProps2.xml><?xml version="1.0" encoding="utf-8"?>
<ds:datastoreItem xmlns:ds="http://schemas.openxmlformats.org/officeDocument/2006/customXml" ds:itemID="{AAF473E2-9A65-4457-BD23-7197F238291D}"/>
</file>

<file path=customXml/itemProps3.xml><?xml version="1.0" encoding="utf-8"?>
<ds:datastoreItem xmlns:ds="http://schemas.openxmlformats.org/officeDocument/2006/customXml" ds:itemID="{75E7D577-3E99-4681-BD82-5D42B7559DB0}">
  <ds:schemaRefs>
    <ds:schemaRef ds:uri="http://schemas.microsoft.com/office/2006/metadata/properties"/>
    <ds:schemaRef ds:uri="http://schemas.microsoft.com/office/infopath/2007/PartnerControls"/>
    <ds:schemaRef ds:uri="92e3cfe6-ad2c-402a-927d-fd0a92d09e0d"/>
    <ds:schemaRef ds:uri="28807b0c-6a3e-449e-af92-729ee5dd7277"/>
  </ds:schemaRefs>
</ds:datastoreItem>
</file>

<file path=docProps/app.xml><?xml version="1.0" encoding="utf-8"?>
<Properties xmlns="http://schemas.openxmlformats.org/officeDocument/2006/extended-properties" xmlns:vt="http://schemas.openxmlformats.org/officeDocument/2006/docPropsVTypes">
  <TotalTime>88</TotalTime>
  <Words>762</Words>
  <Application>Microsoft Office PowerPoint</Application>
  <PresentationFormat>Personalizado</PresentationFormat>
  <Paragraphs>30</Paragraphs>
  <Slides>1</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vt:i4>
      </vt:variant>
    </vt:vector>
  </HeadingPairs>
  <TitlesOfParts>
    <vt:vector size="6" baseType="lpstr">
      <vt:lpstr>Arial</vt:lpstr>
      <vt:lpstr>Calibri</vt:lpstr>
      <vt:lpstr>Candara</vt:lpstr>
      <vt:lpstr>Quattrocento Sans</vt:lpstr>
      <vt:lpstr>Tema de Office</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blpacbla</dc:creator>
  <cp:lastModifiedBy>Doroteya Dimitrova Angelova</cp:lastModifiedBy>
  <cp:revision>8</cp:revision>
  <dcterms:created xsi:type="dcterms:W3CDTF">2012-05-23T10:55:00Z</dcterms:created>
  <dcterms:modified xsi:type="dcterms:W3CDTF">2026-01-31T13:41:02Z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0x010100FB631EFA2E76D6419671D3D85912BDA9</vt:lpwstr>
  </property>
  <property fmtid="{D5CDD505-2E9C-101B-9397-08002B2CF9AE}" pid="3" name="MediaServiceImageTags">
    <vt:lpwstr/>
  </property>
</Properties>
</file>