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93"/>
    <a:srgbClr val="642812"/>
    <a:srgbClr val="00B08B"/>
    <a:srgbClr val="F4AD00"/>
    <a:srgbClr val="FC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DD3F46-2378-49C5-B176-5DD6389B19C6}" v="121" dt="2025-12-14T12:17:43.824"/>
    <p1510:client id="{EBC0B8AC-C42A-44DE-A57D-A28AD7EF778D}" v="61" dt="2025-12-15T11:29:56.3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22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fonso Carlos Marcos Romero" userId="b2567df6-79a6-4b0e-ad85-c08325872b37" providerId="ADAL" clId="{86F371B3-DFDE-44E8-8E5A-303E5DA96A0B}"/>
    <pc:docChg chg="undo custSel modMainMaster">
      <pc:chgData name="Alfonso Carlos Marcos Romero" userId="b2567df6-79a6-4b0e-ad85-c08325872b37" providerId="ADAL" clId="{86F371B3-DFDE-44E8-8E5A-303E5DA96A0B}" dt="2025-12-14T12:20:09.201" v="324" actId="20577"/>
      <pc:docMkLst>
        <pc:docMk/>
      </pc:docMkLst>
      <pc:sldMasterChg chg="addSp delSp modSp mod setBg modSldLayout">
        <pc:chgData name="Alfonso Carlos Marcos Romero" userId="b2567df6-79a6-4b0e-ad85-c08325872b37" providerId="ADAL" clId="{86F371B3-DFDE-44E8-8E5A-303E5DA96A0B}" dt="2025-12-14T12:20:09.201" v="324" actId="20577"/>
        <pc:sldMasterMkLst>
          <pc:docMk/>
          <pc:sldMasterMk cId="1730148377" sldId="2147483648"/>
        </pc:sldMasterMkLst>
        <pc:spChg chg="del">
          <ac:chgData name="Alfonso Carlos Marcos Romero" userId="b2567df6-79a6-4b0e-ad85-c08325872b37" providerId="ADAL" clId="{86F371B3-DFDE-44E8-8E5A-303E5DA96A0B}" dt="2025-12-14T11:59:42.678" v="6" actId="478"/>
          <ac:spMkLst>
            <pc:docMk/>
            <pc:sldMasterMk cId="1730148377" sldId="2147483648"/>
            <ac:spMk id="2" creationId="{57BF6151-4BEB-6DD9-A8EA-28900B53F84A}"/>
          </ac:spMkLst>
        </pc:spChg>
        <pc:spChg chg="del">
          <ac:chgData name="Alfonso Carlos Marcos Romero" userId="b2567df6-79a6-4b0e-ad85-c08325872b37" providerId="ADAL" clId="{86F371B3-DFDE-44E8-8E5A-303E5DA96A0B}" dt="2025-12-14T11:59:43.547" v="7" actId="478"/>
          <ac:spMkLst>
            <pc:docMk/>
            <pc:sldMasterMk cId="1730148377" sldId="2147483648"/>
            <ac:spMk id="3" creationId="{868C6CBC-27DC-053D-9CCF-C09249D02D5D}"/>
          </ac:spMkLst>
        </pc:spChg>
        <pc:spChg chg="del">
          <ac:chgData name="Alfonso Carlos Marcos Romero" userId="b2567df6-79a6-4b0e-ad85-c08325872b37" providerId="ADAL" clId="{86F371B3-DFDE-44E8-8E5A-303E5DA96A0B}" dt="2025-12-14T11:59:44.659" v="8" actId="478"/>
          <ac:spMkLst>
            <pc:docMk/>
            <pc:sldMasterMk cId="1730148377" sldId="2147483648"/>
            <ac:spMk id="4" creationId="{388B1040-52D5-04FE-9383-EE31952D87A3}"/>
          </ac:spMkLst>
        </pc:spChg>
        <pc:spChg chg="del">
          <ac:chgData name="Alfonso Carlos Marcos Romero" userId="b2567df6-79a6-4b0e-ad85-c08325872b37" providerId="ADAL" clId="{86F371B3-DFDE-44E8-8E5A-303E5DA96A0B}" dt="2025-12-14T11:59:48.363" v="9" actId="478"/>
          <ac:spMkLst>
            <pc:docMk/>
            <pc:sldMasterMk cId="1730148377" sldId="2147483648"/>
            <ac:spMk id="5" creationId="{2F7BF0C9-80F3-FB3D-DC4B-B862244CEE6E}"/>
          </ac:spMkLst>
        </pc:spChg>
        <pc:spChg chg="del">
          <ac:chgData name="Alfonso Carlos Marcos Romero" userId="b2567df6-79a6-4b0e-ad85-c08325872b37" providerId="ADAL" clId="{86F371B3-DFDE-44E8-8E5A-303E5DA96A0B}" dt="2025-12-14T11:59:48.888" v="10" actId="478"/>
          <ac:spMkLst>
            <pc:docMk/>
            <pc:sldMasterMk cId="1730148377" sldId="2147483648"/>
            <ac:spMk id="6" creationId="{BFEED78D-450F-0360-94DD-9BEE9083F751}"/>
          </ac:spMkLst>
        </pc:spChg>
        <pc:spChg chg="add mod ord">
          <ac:chgData name="Alfonso Carlos Marcos Romero" userId="b2567df6-79a6-4b0e-ad85-c08325872b37" providerId="ADAL" clId="{86F371B3-DFDE-44E8-8E5A-303E5DA96A0B}" dt="2025-12-14T12:14:54.089" v="129" actId="14100"/>
          <ac:spMkLst>
            <pc:docMk/>
            <pc:sldMasterMk cId="1730148377" sldId="2147483648"/>
            <ac:spMk id="16" creationId="{DEA2BB06-4C45-A18B-CB3E-31DFCBC11D72}"/>
          </ac:spMkLst>
        </pc:spChg>
        <pc:spChg chg="add mod ord">
          <ac:chgData name="Alfonso Carlos Marcos Romero" userId="b2567df6-79a6-4b0e-ad85-c08325872b37" providerId="ADAL" clId="{86F371B3-DFDE-44E8-8E5A-303E5DA96A0B}" dt="2025-12-14T12:15:09.682" v="134" actId="14100"/>
          <ac:spMkLst>
            <pc:docMk/>
            <pc:sldMasterMk cId="1730148377" sldId="2147483648"/>
            <ac:spMk id="17" creationId="{8A1E96AA-58EB-8DCA-078E-2D2BA878D654}"/>
          </ac:spMkLst>
        </pc:spChg>
        <pc:spChg chg="add mod">
          <ac:chgData name="Alfonso Carlos Marcos Romero" userId="b2567df6-79a6-4b0e-ad85-c08325872b37" providerId="ADAL" clId="{86F371B3-DFDE-44E8-8E5A-303E5DA96A0B}" dt="2025-12-14T12:15:07.666" v="133" actId="14100"/>
          <ac:spMkLst>
            <pc:docMk/>
            <pc:sldMasterMk cId="1730148377" sldId="2147483648"/>
            <ac:spMk id="18" creationId="{58DA7845-3348-91D4-F77F-F044EA55CFDB}"/>
          </ac:spMkLst>
        </pc:spChg>
        <pc:spChg chg="add mod">
          <ac:chgData name="Alfonso Carlos Marcos Romero" userId="b2567df6-79a6-4b0e-ad85-c08325872b37" providerId="ADAL" clId="{86F371B3-DFDE-44E8-8E5A-303E5DA96A0B}" dt="2025-12-14T12:15:22.713" v="137" actId="1036"/>
          <ac:spMkLst>
            <pc:docMk/>
            <pc:sldMasterMk cId="1730148377" sldId="2147483648"/>
            <ac:spMk id="19" creationId="{9E22BAD3-1810-AD25-5126-0B696731776B}"/>
          </ac:spMkLst>
        </pc:spChg>
        <pc:picChg chg="add del mod">
          <ac:chgData name="Alfonso Carlos Marcos Romero" userId="b2567df6-79a6-4b0e-ad85-c08325872b37" providerId="ADAL" clId="{86F371B3-DFDE-44E8-8E5A-303E5DA96A0B}" dt="2025-12-14T12:02:05.901" v="27" actId="478"/>
          <ac:picMkLst>
            <pc:docMk/>
            <pc:sldMasterMk cId="1730148377" sldId="2147483648"/>
            <ac:picMk id="8" creationId="{E65FDACE-7DB8-9815-C9A0-03C9C403218D}"/>
          </ac:picMkLst>
        </pc:picChg>
        <pc:picChg chg="add del mod">
          <ac:chgData name="Alfonso Carlos Marcos Romero" userId="b2567df6-79a6-4b0e-ad85-c08325872b37" providerId="ADAL" clId="{86F371B3-DFDE-44E8-8E5A-303E5DA96A0B}" dt="2025-12-14T12:02:07.399" v="29" actId="478"/>
          <ac:picMkLst>
            <pc:docMk/>
            <pc:sldMasterMk cId="1730148377" sldId="2147483648"/>
            <ac:picMk id="10" creationId="{159C3D8A-DBF4-B75A-0C83-311C40B0E83B}"/>
          </ac:picMkLst>
        </pc:picChg>
        <pc:picChg chg="add del mod">
          <ac:chgData name="Alfonso Carlos Marcos Romero" userId="b2567df6-79a6-4b0e-ad85-c08325872b37" providerId="ADAL" clId="{86F371B3-DFDE-44E8-8E5A-303E5DA96A0B}" dt="2025-12-14T12:02:06.770" v="28" actId="478"/>
          <ac:picMkLst>
            <pc:docMk/>
            <pc:sldMasterMk cId="1730148377" sldId="2147483648"/>
            <ac:picMk id="12" creationId="{19E2BCA4-654F-B898-8C25-19B563E231CB}"/>
          </ac:picMkLst>
        </pc:picChg>
        <pc:picChg chg="add mod ord">
          <ac:chgData name="Alfonso Carlos Marcos Romero" userId="b2567df6-79a6-4b0e-ad85-c08325872b37" providerId="ADAL" clId="{86F371B3-DFDE-44E8-8E5A-303E5DA96A0B}" dt="2025-12-14T12:16:15.618" v="141" actId="1076"/>
          <ac:picMkLst>
            <pc:docMk/>
            <pc:sldMasterMk cId="1730148377" sldId="2147483648"/>
            <ac:picMk id="14" creationId="{73C5A73F-D021-915E-A82A-8879169013A7}"/>
          </ac:picMkLst>
        </pc:picChg>
        <pc:picChg chg="add mod">
          <ac:chgData name="Alfonso Carlos Marcos Romero" userId="b2567df6-79a6-4b0e-ad85-c08325872b37" providerId="ADAL" clId="{86F371B3-DFDE-44E8-8E5A-303E5DA96A0B}" dt="2025-12-14T12:09:00.299" v="61" actId="1076"/>
          <ac:picMkLst>
            <pc:docMk/>
            <pc:sldMasterMk cId="1730148377" sldId="2147483648"/>
            <ac:picMk id="15" creationId="{3A5AEEA3-E373-FB65-2863-F77A6F5487F8}"/>
          </ac:picMkLst>
        </pc:picChg>
        <pc:sldLayoutChg chg="addSp delSp modSp mod">
          <pc:chgData name="Alfonso Carlos Marcos Romero" userId="b2567df6-79a6-4b0e-ad85-c08325872b37" providerId="ADAL" clId="{86F371B3-DFDE-44E8-8E5A-303E5DA96A0B}" dt="2025-12-14T12:20:09.201" v="324" actId="20577"/>
          <pc:sldLayoutMkLst>
            <pc:docMk/>
            <pc:sldMasterMk cId="1730148377" sldId="2147483648"/>
            <pc:sldLayoutMk cId="641707255" sldId="2147483649"/>
          </pc:sldLayoutMkLst>
          <pc:spChg chg="del mod">
            <ac:chgData name="Alfonso Carlos Marcos Romero" userId="b2567df6-79a6-4b0e-ad85-c08325872b37" providerId="ADAL" clId="{86F371B3-DFDE-44E8-8E5A-303E5DA96A0B}" dt="2025-12-14T11:59:35.510" v="2" actId="478"/>
            <ac:spMkLst>
              <pc:docMk/>
              <pc:sldMasterMk cId="1730148377" sldId="2147483648"/>
              <pc:sldLayoutMk cId="641707255" sldId="2147483649"/>
              <ac:spMk id="2" creationId="{9DAB7C78-212F-8E43-32A2-828BE1963CB4}"/>
            </ac:spMkLst>
          </pc:spChg>
          <pc:spChg chg="del">
            <ac:chgData name="Alfonso Carlos Marcos Romero" userId="b2567df6-79a6-4b0e-ad85-c08325872b37" providerId="ADAL" clId="{86F371B3-DFDE-44E8-8E5A-303E5DA96A0B}" dt="2025-12-14T11:59:36.766" v="3" actId="478"/>
            <ac:spMkLst>
              <pc:docMk/>
              <pc:sldMasterMk cId="1730148377" sldId="2147483648"/>
              <pc:sldLayoutMk cId="641707255" sldId="2147483649"/>
              <ac:spMk id="3" creationId="{13B2D5C9-CA50-BC4D-D550-2E727EC81ECD}"/>
            </ac:spMkLst>
          </pc:spChg>
          <pc:spChg chg="del">
            <ac:chgData name="Alfonso Carlos Marcos Romero" userId="b2567df6-79a6-4b0e-ad85-c08325872b37" providerId="ADAL" clId="{86F371B3-DFDE-44E8-8E5A-303E5DA96A0B}" dt="2025-12-14T11:59:38.776" v="4" actId="478"/>
            <ac:spMkLst>
              <pc:docMk/>
              <pc:sldMasterMk cId="1730148377" sldId="2147483648"/>
              <pc:sldLayoutMk cId="641707255" sldId="2147483649"/>
              <ac:spMk id="4" creationId="{DCDA464E-B492-2B7F-4A92-70C7A9490628}"/>
            </ac:spMkLst>
          </pc:spChg>
          <pc:spChg chg="del">
            <ac:chgData name="Alfonso Carlos Marcos Romero" userId="b2567df6-79a6-4b0e-ad85-c08325872b37" providerId="ADAL" clId="{86F371B3-DFDE-44E8-8E5A-303E5DA96A0B}" dt="2025-12-14T11:59:40.009" v="5" actId="478"/>
            <ac:spMkLst>
              <pc:docMk/>
              <pc:sldMasterMk cId="1730148377" sldId="2147483648"/>
              <pc:sldLayoutMk cId="641707255" sldId="2147483649"/>
              <ac:spMk id="5" creationId="{501C45B6-38A4-AC30-E93A-171108AD4A4F}"/>
            </ac:spMkLst>
          </pc:spChg>
          <pc:spChg chg="add mod">
            <ac:chgData name="Alfonso Carlos Marcos Romero" userId="b2567df6-79a6-4b0e-ad85-c08325872b37" providerId="ADAL" clId="{86F371B3-DFDE-44E8-8E5A-303E5DA96A0B}" dt="2025-12-14T12:20:09.201" v="324" actId="20577"/>
            <ac:spMkLst>
              <pc:docMk/>
              <pc:sldMasterMk cId="1730148377" sldId="2147483648"/>
              <pc:sldLayoutMk cId="641707255" sldId="2147483649"/>
              <ac:spMk id="8" creationId="{790D24EE-4E6B-6A79-859C-43937CB55B86}"/>
            </ac:spMkLst>
          </pc:spChg>
          <pc:picChg chg="add del mod">
            <ac:chgData name="Alfonso Carlos Marcos Romero" userId="b2567df6-79a6-4b0e-ad85-c08325872b37" providerId="ADAL" clId="{86F371B3-DFDE-44E8-8E5A-303E5DA96A0B}" dt="2025-12-14T12:05:12.505" v="48" actId="21"/>
            <ac:picMkLst>
              <pc:docMk/>
              <pc:sldMasterMk cId="1730148377" sldId="2147483648"/>
              <pc:sldLayoutMk cId="641707255" sldId="2147483649"/>
              <ac:picMk id="7" creationId="{3A5AEEA3-E373-FB65-2863-F77A6F5487F8}"/>
            </ac:picMkLst>
          </pc:picChg>
        </pc:sldLayoutChg>
        <pc:sldLayoutChg chg="delSp mod setBg">
          <pc:chgData name="Alfonso Carlos Marcos Romero" userId="b2567df6-79a6-4b0e-ad85-c08325872b37" providerId="ADAL" clId="{86F371B3-DFDE-44E8-8E5A-303E5DA96A0B}" dt="2025-12-14T12:17:16.205" v="231"/>
          <pc:sldLayoutMkLst>
            <pc:docMk/>
            <pc:sldMasterMk cId="1730148377" sldId="2147483648"/>
            <pc:sldLayoutMk cId="1485849566" sldId="2147483650"/>
          </pc:sldLayoutMkLst>
          <pc:spChg chg="del">
            <ac:chgData name="Alfonso Carlos Marcos Romero" userId="b2567df6-79a6-4b0e-ad85-c08325872b37" providerId="ADAL" clId="{86F371B3-DFDE-44E8-8E5A-303E5DA96A0B}" dt="2025-12-14T12:02:15.771" v="30" actId="478"/>
            <ac:spMkLst>
              <pc:docMk/>
              <pc:sldMasterMk cId="1730148377" sldId="2147483648"/>
              <pc:sldLayoutMk cId="1485849566" sldId="2147483650"/>
              <ac:spMk id="2" creationId="{3C2C67B6-8B5A-D86F-BB29-E52DE227A73D}"/>
            </ac:spMkLst>
          </pc:spChg>
        </pc:sldLayoutChg>
      </pc:sldMasterChg>
    </pc:docChg>
  </pc:docChgLst>
  <pc:docChgLst>
    <pc:chgData name="Alfonso Carlos Marcos Romero" userId="b2567df6-79a6-4b0e-ad85-c08325872b37" providerId="ADAL" clId="{613F2E03-AAAA-4253-811C-BAC1F05A4484}"/>
    <pc:docChg chg="undo redo custSel addSld delSld modSld modMainMaster">
      <pc:chgData name="Alfonso Carlos Marcos Romero" userId="b2567df6-79a6-4b0e-ad85-c08325872b37" providerId="ADAL" clId="{613F2E03-AAAA-4253-811C-BAC1F05A4484}" dt="2025-12-15T11:30:59.048" v="678" actId="1076"/>
      <pc:docMkLst>
        <pc:docMk/>
      </pc:docMkLst>
      <pc:sldChg chg="addSp delSp modSp new mod modClrScheme chgLayout">
        <pc:chgData name="Alfonso Carlos Marcos Romero" userId="b2567df6-79a6-4b0e-ad85-c08325872b37" providerId="ADAL" clId="{613F2E03-AAAA-4253-811C-BAC1F05A4484}" dt="2025-12-15T11:27:26.790" v="662" actId="1076"/>
        <pc:sldMkLst>
          <pc:docMk/>
          <pc:sldMk cId="3633615109" sldId="256"/>
        </pc:sldMkLst>
        <pc:spChg chg="add del mod">
          <ac:chgData name="Alfonso Carlos Marcos Romero" userId="b2567df6-79a6-4b0e-ad85-c08325872b37" providerId="ADAL" clId="{613F2E03-AAAA-4253-811C-BAC1F05A4484}" dt="2025-12-15T11:07:14.112" v="215" actId="478"/>
          <ac:spMkLst>
            <pc:docMk/>
            <pc:sldMk cId="3633615109" sldId="256"/>
            <ac:spMk id="2" creationId="{C4A8472D-BF8C-9942-A4D1-B4F7EC066E39}"/>
          </ac:spMkLst>
        </pc:spChg>
        <pc:picChg chg="add mod">
          <ac:chgData name="Alfonso Carlos Marcos Romero" userId="b2567df6-79a6-4b0e-ad85-c08325872b37" providerId="ADAL" clId="{613F2E03-AAAA-4253-811C-BAC1F05A4484}" dt="2025-12-15T11:07:50.810" v="222" actId="1076"/>
          <ac:picMkLst>
            <pc:docMk/>
            <pc:sldMk cId="3633615109" sldId="256"/>
            <ac:picMk id="3" creationId="{C3BEA9C5-E527-FB2C-8820-9B00AF905CB2}"/>
          </ac:picMkLst>
        </pc:picChg>
        <pc:picChg chg="add mod">
          <ac:chgData name="Alfonso Carlos Marcos Romero" userId="b2567df6-79a6-4b0e-ad85-c08325872b37" providerId="ADAL" clId="{613F2E03-AAAA-4253-811C-BAC1F05A4484}" dt="2025-12-15T11:07:50.810" v="222" actId="1076"/>
          <ac:picMkLst>
            <pc:docMk/>
            <pc:sldMk cId="3633615109" sldId="256"/>
            <ac:picMk id="4" creationId="{38EF7727-E1E2-FD68-E022-D8BE80614776}"/>
          </ac:picMkLst>
        </pc:picChg>
        <pc:picChg chg="add mod">
          <ac:chgData name="Alfonso Carlos Marcos Romero" userId="b2567df6-79a6-4b0e-ad85-c08325872b37" providerId="ADAL" clId="{613F2E03-AAAA-4253-811C-BAC1F05A4484}" dt="2025-12-15T11:27:26.790" v="662" actId="1076"/>
          <ac:picMkLst>
            <pc:docMk/>
            <pc:sldMk cId="3633615109" sldId="256"/>
            <ac:picMk id="6" creationId="{6DBE3FA0-D733-1F39-072A-9C563BD0A7D9}"/>
          </ac:picMkLst>
        </pc:picChg>
        <pc:picChg chg="add mod">
          <ac:chgData name="Alfonso Carlos Marcos Romero" userId="b2567df6-79a6-4b0e-ad85-c08325872b37" providerId="ADAL" clId="{613F2E03-AAAA-4253-811C-BAC1F05A4484}" dt="2025-12-15T11:27:26.790" v="662" actId="1076"/>
          <ac:picMkLst>
            <pc:docMk/>
            <pc:sldMk cId="3633615109" sldId="256"/>
            <ac:picMk id="7" creationId="{E3EEF6B7-6514-FA7D-076A-9D7CA741FFDD}"/>
          </ac:picMkLst>
        </pc:picChg>
        <pc:picChg chg="add mod">
          <ac:chgData name="Alfonso Carlos Marcos Romero" userId="b2567df6-79a6-4b0e-ad85-c08325872b37" providerId="ADAL" clId="{613F2E03-AAAA-4253-811C-BAC1F05A4484}" dt="2025-12-15T11:24:27.646" v="648" actId="1076"/>
          <ac:picMkLst>
            <pc:docMk/>
            <pc:sldMk cId="3633615109" sldId="256"/>
            <ac:picMk id="8" creationId="{62A299B2-917E-F7C7-6B99-2A89DA4D371C}"/>
          </ac:picMkLst>
        </pc:picChg>
        <pc:picChg chg="add mod">
          <ac:chgData name="Alfonso Carlos Marcos Romero" userId="b2567df6-79a6-4b0e-ad85-c08325872b37" providerId="ADAL" clId="{613F2E03-AAAA-4253-811C-BAC1F05A4484}" dt="2025-12-15T11:24:25.872" v="647" actId="1076"/>
          <ac:picMkLst>
            <pc:docMk/>
            <pc:sldMk cId="3633615109" sldId="256"/>
            <ac:picMk id="10" creationId="{8E307B62-0DD9-0C7E-A726-AF8745AE86A1}"/>
          </ac:picMkLst>
        </pc:picChg>
        <pc:picChg chg="add mod">
          <ac:chgData name="Alfonso Carlos Marcos Romero" userId="b2567df6-79a6-4b0e-ad85-c08325872b37" providerId="ADAL" clId="{613F2E03-AAAA-4253-811C-BAC1F05A4484}" dt="2025-12-15T11:25:44.204" v="655" actId="14100"/>
          <ac:picMkLst>
            <pc:docMk/>
            <pc:sldMk cId="3633615109" sldId="256"/>
            <ac:picMk id="12" creationId="{B31725FF-03ED-28EE-88BE-2057D3B9F4E5}"/>
          </ac:picMkLst>
        </pc:picChg>
        <pc:picChg chg="add mod">
          <ac:chgData name="Alfonso Carlos Marcos Romero" userId="b2567df6-79a6-4b0e-ad85-c08325872b37" providerId="ADAL" clId="{613F2E03-AAAA-4253-811C-BAC1F05A4484}" dt="2025-12-15T11:27:16.472" v="661" actId="14100"/>
          <ac:picMkLst>
            <pc:docMk/>
            <pc:sldMk cId="3633615109" sldId="256"/>
            <ac:picMk id="14" creationId="{26B6A0BB-7744-8D10-2980-6B1A07DD972F}"/>
          </ac:picMkLst>
        </pc:picChg>
        <pc:picChg chg="add mod">
          <ac:chgData name="Alfonso Carlos Marcos Romero" userId="b2567df6-79a6-4b0e-ad85-c08325872b37" providerId="ADAL" clId="{613F2E03-AAAA-4253-811C-BAC1F05A4484}" dt="2025-12-15T11:07:50.810" v="222" actId="1076"/>
          <ac:picMkLst>
            <pc:docMk/>
            <pc:sldMk cId="3633615109" sldId="256"/>
            <ac:picMk id="1026" creationId="{41B771F5-EC8F-2B6A-2A1F-D69C41D373E0}"/>
          </ac:picMkLst>
        </pc:picChg>
      </pc:sldChg>
      <pc:sldChg chg="add del">
        <pc:chgData name="Alfonso Carlos Marcos Romero" userId="b2567df6-79a6-4b0e-ad85-c08325872b37" providerId="ADAL" clId="{613F2E03-AAAA-4253-811C-BAC1F05A4484}" dt="2025-12-15T11:03:46.211" v="174" actId="47"/>
        <pc:sldMkLst>
          <pc:docMk/>
          <pc:sldMk cId="2065763533" sldId="257"/>
        </pc:sldMkLst>
      </pc:sldChg>
      <pc:sldChg chg="add del">
        <pc:chgData name="Alfonso Carlos Marcos Romero" userId="b2567df6-79a6-4b0e-ad85-c08325872b37" providerId="ADAL" clId="{613F2E03-AAAA-4253-811C-BAC1F05A4484}" dt="2025-12-15T11:28:05.915" v="666" actId="2696"/>
        <pc:sldMkLst>
          <pc:docMk/>
          <pc:sldMk cId="1283230656" sldId="258"/>
        </pc:sldMkLst>
      </pc:sldChg>
      <pc:sldChg chg="addSp delSp modSp new mod modClrScheme chgLayout">
        <pc:chgData name="Alfonso Carlos Marcos Romero" userId="b2567df6-79a6-4b0e-ad85-c08325872b37" providerId="ADAL" clId="{613F2E03-AAAA-4253-811C-BAC1F05A4484}" dt="2025-12-15T11:30:59.048" v="678" actId="1076"/>
        <pc:sldMkLst>
          <pc:docMk/>
          <pc:sldMk cId="2575820569" sldId="259"/>
        </pc:sldMkLst>
        <pc:spChg chg="add del">
          <ac:chgData name="Alfonso Carlos Marcos Romero" userId="b2567df6-79a6-4b0e-ad85-c08325872b37" providerId="ADAL" clId="{613F2E03-AAAA-4253-811C-BAC1F05A4484}" dt="2025-12-15T11:29:56.359" v="671" actId="12084"/>
          <ac:spMkLst>
            <pc:docMk/>
            <pc:sldMk cId="2575820569" sldId="259"/>
            <ac:spMk id="8" creationId="{544AC963-AA5F-ABA2-BDC3-1077206508F0}"/>
          </ac:spMkLst>
        </pc:spChg>
        <pc:graphicFrameChg chg="add mod modGraphic">
          <ac:chgData name="Alfonso Carlos Marcos Romero" userId="b2567df6-79a6-4b0e-ad85-c08325872b37" providerId="ADAL" clId="{613F2E03-AAAA-4253-811C-BAC1F05A4484}" dt="2025-12-15T11:30:59.048" v="678" actId="1076"/>
          <ac:graphicFrameMkLst>
            <pc:docMk/>
            <pc:sldMk cId="2575820569" sldId="259"/>
            <ac:graphicFrameMk id="2" creationId="{08F84209-51C6-A10C-0580-6FC19857E928}"/>
          </ac:graphicFrameMkLst>
        </pc:graphicFrameChg>
        <pc:graphicFrameChg chg="add mod modGraphic">
          <ac:chgData name="Alfonso Carlos Marcos Romero" userId="b2567df6-79a6-4b0e-ad85-c08325872b37" providerId="ADAL" clId="{613F2E03-AAAA-4253-811C-BAC1F05A4484}" dt="2025-12-15T11:30:37.384" v="676" actId="1076"/>
          <ac:graphicFrameMkLst>
            <pc:docMk/>
            <pc:sldMk cId="2575820569" sldId="259"/>
            <ac:graphicFrameMk id="6" creationId="{9A8E053C-A7EB-544D-4DE2-7449C40BF335}"/>
          </ac:graphicFrameMkLst>
        </pc:graphicFrameChg>
        <pc:graphicFrameChg chg="add mod">
          <ac:chgData name="Alfonso Carlos Marcos Romero" userId="b2567df6-79a6-4b0e-ad85-c08325872b37" providerId="ADAL" clId="{613F2E03-AAAA-4253-811C-BAC1F05A4484}" dt="2025-12-15T11:30:43.754" v="677" actId="1076"/>
          <ac:graphicFrameMkLst>
            <pc:docMk/>
            <pc:sldMk cId="2575820569" sldId="259"/>
            <ac:graphicFrameMk id="9" creationId="{B9A44F9F-560A-674D-A018-6C28385F9900}"/>
          </ac:graphicFrameMkLst>
        </pc:graphicFrameChg>
        <pc:picChg chg="add del mod">
          <ac:chgData name="Alfonso Carlos Marcos Romero" userId="b2567df6-79a6-4b0e-ad85-c08325872b37" providerId="ADAL" clId="{613F2E03-AAAA-4253-811C-BAC1F05A4484}" dt="2025-12-15T11:16:30.763" v="600" actId="478"/>
          <ac:picMkLst>
            <pc:docMk/>
            <pc:sldMk cId="2575820569" sldId="259"/>
            <ac:picMk id="3" creationId="{43CD2595-8A41-0CF0-A830-74184D0A466D}"/>
          </ac:picMkLst>
        </pc:picChg>
        <pc:picChg chg="add mod">
          <ac:chgData name="Alfonso Carlos Marcos Romero" userId="b2567df6-79a6-4b0e-ad85-c08325872b37" providerId="ADAL" clId="{613F2E03-AAAA-4253-811C-BAC1F05A4484}" dt="2025-12-15T11:30:59.048" v="678" actId="1076"/>
          <ac:picMkLst>
            <pc:docMk/>
            <pc:sldMk cId="2575820569" sldId="259"/>
            <ac:picMk id="5" creationId="{6B3E79C5-5D6E-7BF6-0CF9-4EA555F54E4E}"/>
          </ac:picMkLst>
        </pc:picChg>
      </pc:sldChg>
      <pc:sldChg chg="addSp delSp modSp add mod">
        <pc:chgData name="Alfonso Carlos Marcos Romero" userId="b2567df6-79a6-4b0e-ad85-c08325872b37" providerId="ADAL" clId="{613F2E03-AAAA-4253-811C-BAC1F05A4484}" dt="2025-12-15T11:28:20.766" v="669" actId="1076"/>
        <pc:sldMkLst>
          <pc:docMk/>
          <pc:sldMk cId="3421872797" sldId="260"/>
        </pc:sldMkLst>
        <pc:spChg chg="del">
          <ac:chgData name="Alfonso Carlos Marcos Romero" userId="b2567df6-79a6-4b0e-ad85-c08325872b37" providerId="ADAL" clId="{613F2E03-AAAA-4253-811C-BAC1F05A4484}" dt="2025-12-15T11:07:11.553" v="214" actId="478"/>
          <ac:spMkLst>
            <pc:docMk/>
            <pc:sldMk cId="3421872797" sldId="260"/>
            <ac:spMk id="2" creationId="{67D2A81A-27D7-0221-D7FC-58EABBE453D7}"/>
          </ac:spMkLst>
        </pc:spChg>
        <pc:spChg chg="add del mod">
          <ac:chgData name="Alfonso Carlos Marcos Romero" userId="b2567df6-79a6-4b0e-ad85-c08325872b37" providerId="ADAL" clId="{613F2E03-AAAA-4253-811C-BAC1F05A4484}" dt="2025-12-15T11:10:56.602" v="459" actId="12084"/>
          <ac:spMkLst>
            <pc:docMk/>
            <pc:sldMk cId="3421872797" sldId="260"/>
            <ac:spMk id="11" creationId="{18B3C12E-6785-9959-E9B2-97D37AC8EF47}"/>
          </ac:spMkLst>
        </pc:spChg>
        <pc:graphicFrameChg chg="add mod modGraphic">
          <ac:chgData name="Alfonso Carlos Marcos Romero" userId="b2567df6-79a6-4b0e-ad85-c08325872b37" providerId="ADAL" clId="{613F2E03-AAAA-4253-811C-BAC1F05A4484}" dt="2025-12-15T11:12:03.022" v="468" actId="1076"/>
          <ac:graphicFrameMkLst>
            <pc:docMk/>
            <pc:sldMk cId="3421872797" sldId="260"/>
            <ac:graphicFrameMk id="12" creationId="{F261C54D-4A3F-AB67-AC9C-10D4DB0BBE9F}"/>
          </ac:graphicFrameMkLst>
        </pc:graphicFrameChg>
        <pc:picChg chg="del">
          <ac:chgData name="Alfonso Carlos Marcos Romero" userId="b2567df6-79a6-4b0e-ad85-c08325872b37" providerId="ADAL" clId="{613F2E03-AAAA-4253-811C-BAC1F05A4484}" dt="2025-12-15T11:04:09.742" v="178" actId="478"/>
          <ac:picMkLst>
            <pc:docMk/>
            <pc:sldMk cId="3421872797" sldId="260"/>
            <ac:picMk id="3" creationId="{DAB88381-FE00-C019-C33C-D083C7A2AADA}"/>
          </ac:picMkLst>
        </pc:picChg>
        <pc:picChg chg="del">
          <ac:chgData name="Alfonso Carlos Marcos Romero" userId="b2567df6-79a6-4b0e-ad85-c08325872b37" providerId="ADAL" clId="{613F2E03-AAAA-4253-811C-BAC1F05A4484}" dt="2025-12-15T11:04:11.060" v="180" actId="478"/>
          <ac:picMkLst>
            <pc:docMk/>
            <pc:sldMk cId="3421872797" sldId="260"/>
            <ac:picMk id="4" creationId="{824A1646-CE52-B643-B167-1326ABD69787}"/>
          </ac:picMkLst>
        </pc:picChg>
        <pc:picChg chg="add del mod">
          <ac:chgData name="Alfonso Carlos Marcos Romero" userId="b2567df6-79a6-4b0e-ad85-c08325872b37" providerId="ADAL" clId="{613F2E03-AAAA-4253-811C-BAC1F05A4484}" dt="2025-12-15T11:05:06.669" v="195" actId="478"/>
          <ac:picMkLst>
            <pc:docMk/>
            <pc:sldMk cId="3421872797" sldId="260"/>
            <ac:picMk id="6" creationId="{121A4775-EAD8-D5ED-50F3-E813845C49CF}"/>
          </ac:picMkLst>
        </pc:picChg>
        <pc:picChg chg="add del mod">
          <ac:chgData name="Alfonso Carlos Marcos Romero" userId="b2567df6-79a6-4b0e-ad85-c08325872b37" providerId="ADAL" clId="{613F2E03-AAAA-4253-811C-BAC1F05A4484}" dt="2025-12-15T11:05:05.678" v="194" actId="478"/>
          <ac:picMkLst>
            <pc:docMk/>
            <pc:sldMk cId="3421872797" sldId="260"/>
            <ac:picMk id="8" creationId="{A0D6538F-F23E-32D2-4887-2BF51F03C178}"/>
          </ac:picMkLst>
        </pc:picChg>
        <pc:picChg chg="add mod">
          <ac:chgData name="Alfonso Carlos Marcos Romero" userId="b2567df6-79a6-4b0e-ad85-c08325872b37" providerId="ADAL" clId="{613F2E03-AAAA-4253-811C-BAC1F05A4484}" dt="2025-12-15T11:28:16.142" v="668" actId="1076"/>
          <ac:picMkLst>
            <pc:docMk/>
            <pc:sldMk cId="3421872797" sldId="260"/>
            <ac:picMk id="9" creationId="{C3FD984E-C024-5B05-5885-0A0A5C04E342}"/>
          </ac:picMkLst>
        </pc:picChg>
        <pc:picChg chg="add mod">
          <ac:chgData name="Alfonso Carlos Marcos Romero" userId="b2567df6-79a6-4b0e-ad85-c08325872b37" providerId="ADAL" clId="{613F2E03-AAAA-4253-811C-BAC1F05A4484}" dt="2025-12-15T11:28:16.142" v="668" actId="1076"/>
          <ac:picMkLst>
            <pc:docMk/>
            <pc:sldMk cId="3421872797" sldId="260"/>
            <ac:picMk id="10" creationId="{3617BA77-FFBC-BDAF-04A4-A9CBFDCDAB91}"/>
          </ac:picMkLst>
        </pc:picChg>
        <pc:picChg chg="add mod">
          <ac:chgData name="Alfonso Carlos Marcos Romero" userId="b2567df6-79a6-4b0e-ad85-c08325872b37" providerId="ADAL" clId="{613F2E03-AAAA-4253-811C-BAC1F05A4484}" dt="2025-12-15T11:14:23.742" v="503" actId="1076"/>
          <ac:picMkLst>
            <pc:docMk/>
            <pc:sldMk cId="3421872797" sldId="260"/>
            <ac:picMk id="14" creationId="{29FD1B0B-EB98-E446-0BA6-AE5ED0E46CB2}"/>
          </ac:picMkLst>
        </pc:picChg>
        <pc:picChg chg="del">
          <ac:chgData name="Alfonso Carlos Marcos Romero" userId="b2567df6-79a6-4b0e-ad85-c08325872b37" providerId="ADAL" clId="{613F2E03-AAAA-4253-811C-BAC1F05A4484}" dt="2025-12-15T11:04:10.243" v="179" actId="478"/>
          <ac:picMkLst>
            <pc:docMk/>
            <pc:sldMk cId="3421872797" sldId="260"/>
            <ac:picMk id="1026" creationId="{B17D3267-0679-693B-DAB5-F8874BAE11E7}"/>
          </ac:picMkLst>
        </pc:picChg>
        <pc:picChg chg="add mod">
          <ac:chgData name="Alfonso Carlos Marcos Romero" userId="b2567df6-79a6-4b0e-ad85-c08325872b37" providerId="ADAL" clId="{613F2E03-AAAA-4253-811C-BAC1F05A4484}" dt="2025-12-15T11:28:16.142" v="668" actId="1076"/>
          <ac:picMkLst>
            <pc:docMk/>
            <pc:sldMk cId="3421872797" sldId="260"/>
            <ac:picMk id="2050" creationId="{4948A21B-1A3B-ACEC-6FB3-A71181F787E7}"/>
          </ac:picMkLst>
        </pc:picChg>
        <pc:picChg chg="add mod">
          <ac:chgData name="Alfonso Carlos Marcos Romero" userId="b2567df6-79a6-4b0e-ad85-c08325872b37" providerId="ADAL" clId="{613F2E03-AAAA-4253-811C-BAC1F05A4484}" dt="2025-12-15T11:28:20.766" v="669" actId="1076"/>
          <ac:picMkLst>
            <pc:docMk/>
            <pc:sldMk cId="3421872797" sldId="260"/>
            <ac:picMk id="2052" creationId="{00D320D1-FE77-CA32-4E4C-5598B09A698E}"/>
          </ac:picMkLst>
        </pc:picChg>
      </pc:sldChg>
      <pc:sldMasterChg chg="addSp delSp modSp mod addSldLayout modSldLayout sldLayoutOrd">
        <pc:chgData name="Alfonso Carlos Marcos Romero" userId="b2567df6-79a6-4b0e-ad85-c08325872b37" providerId="ADAL" clId="{613F2E03-AAAA-4253-811C-BAC1F05A4484}" dt="2025-12-15T10:57:08.631" v="139" actId="478"/>
        <pc:sldMasterMkLst>
          <pc:docMk/>
          <pc:sldMasterMk cId="1730148377" sldId="2147483648"/>
        </pc:sldMasterMkLst>
        <pc:picChg chg="add del mod">
          <ac:chgData name="Alfonso Carlos Marcos Romero" userId="b2567df6-79a6-4b0e-ad85-c08325872b37" providerId="ADAL" clId="{613F2E03-AAAA-4253-811C-BAC1F05A4484}" dt="2025-12-15T10:57:08.631" v="139" actId="478"/>
          <ac:picMkLst>
            <pc:docMk/>
            <pc:sldMasterMk cId="1730148377" sldId="2147483648"/>
            <ac:picMk id="3" creationId="{A21418E7-7B4D-EF46-4F13-545403063061}"/>
          </ac:picMkLst>
        </pc:picChg>
        <pc:picChg chg="add del mod ord">
          <ac:chgData name="Alfonso Carlos Marcos Romero" userId="b2567df6-79a6-4b0e-ad85-c08325872b37" providerId="ADAL" clId="{613F2E03-AAAA-4253-811C-BAC1F05A4484}" dt="2025-12-15T10:56:44.814" v="136" actId="478"/>
          <ac:picMkLst>
            <pc:docMk/>
            <pc:sldMasterMk cId="1730148377" sldId="2147483648"/>
            <ac:picMk id="4" creationId="{C054B8F5-C9E6-9EBB-217C-F05D26347F53}"/>
          </ac:picMkLst>
        </pc:picChg>
        <pc:sldLayoutChg chg="delSp add mod ord modTransition">
          <pc:chgData name="Alfonso Carlos Marcos Romero" userId="b2567df6-79a6-4b0e-ad85-c08325872b37" providerId="ADAL" clId="{613F2E03-AAAA-4253-811C-BAC1F05A4484}" dt="2025-12-15T10:49:16.853" v="3" actId="20578"/>
          <pc:sldLayoutMkLst>
            <pc:docMk/>
            <pc:sldMasterMk cId="1730148377" sldId="2147483648"/>
            <pc:sldLayoutMk cId="2192241183" sldId="2147483650"/>
          </pc:sldLayoutMkLst>
          <pc:spChg chg="del">
            <ac:chgData name="Alfonso Carlos Marcos Romero" userId="b2567df6-79a6-4b0e-ad85-c08325872b37" providerId="ADAL" clId="{613F2E03-AAAA-4253-811C-BAC1F05A4484}" dt="2025-12-15T10:49:13.923" v="2" actId="478"/>
            <ac:spMkLst>
              <pc:docMk/>
              <pc:sldMasterMk cId="1730148377" sldId="2147483648"/>
              <pc:sldLayoutMk cId="2192241183" sldId="2147483650"/>
              <ac:spMk id="8" creationId="{790D24EE-4E6B-6A79-859C-43937CB55B86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0D1B23-90C9-49AA-94F5-A9CE8933BD1D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819774C9-6DD8-494A-A7A3-1585C9F34B51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 dirty="0">
              <a:solidFill>
                <a:srgbClr val="642812"/>
              </a:solidFill>
            </a:rPr>
            <a:t>SEDE: Escuela de Ingenierías Industriales</a:t>
          </a:r>
        </a:p>
      </dgm:t>
    </dgm:pt>
    <dgm:pt modelId="{AF2AD02B-AA45-4325-A8AC-C1E015BD9836}" type="parTrans" cxnId="{F3E29D5B-12BF-4BF1-AF07-E0FBC38E6DCB}">
      <dgm:prSet/>
      <dgm:spPr/>
      <dgm:t>
        <a:bodyPr/>
        <a:lstStyle/>
        <a:p>
          <a:endParaRPr lang="es-ES"/>
        </a:p>
      </dgm:t>
    </dgm:pt>
    <dgm:pt modelId="{CFBB6694-4B32-4275-A55D-1A586676F047}" type="sibTrans" cxnId="{F3E29D5B-12BF-4BF1-AF07-E0FBC38E6DCB}">
      <dgm:prSet/>
      <dgm:spPr/>
      <dgm:t>
        <a:bodyPr/>
        <a:lstStyle/>
        <a:p>
          <a:endParaRPr lang="es-ES"/>
        </a:p>
      </dgm:t>
    </dgm:pt>
    <dgm:pt modelId="{88091514-7895-4D8A-8B39-40CEDA5E2F95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>
              <a:solidFill>
                <a:srgbClr val="642812"/>
              </a:solidFill>
            </a:rPr>
            <a:t>FECHAS: 10 – 12 Junio 2026</a:t>
          </a:r>
        </a:p>
      </dgm:t>
    </dgm:pt>
    <dgm:pt modelId="{45E36C67-2DC0-4D80-A588-C5724F4E2870}" type="parTrans" cxnId="{DD3E76B2-7B61-4A8B-8D85-73C9A4C3E638}">
      <dgm:prSet/>
      <dgm:spPr/>
      <dgm:t>
        <a:bodyPr/>
        <a:lstStyle/>
        <a:p>
          <a:endParaRPr lang="es-ES"/>
        </a:p>
      </dgm:t>
    </dgm:pt>
    <dgm:pt modelId="{D43368E6-E3F7-4DA0-8470-05CB16DA617D}" type="sibTrans" cxnId="{DD3E76B2-7B61-4A8B-8D85-73C9A4C3E638}">
      <dgm:prSet/>
      <dgm:spPr/>
      <dgm:t>
        <a:bodyPr/>
        <a:lstStyle/>
        <a:p>
          <a:endParaRPr lang="es-ES"/>
        </a:p>
      </dgm:t>
    </dgm:pt>
    <dgm:pt modelId="{89E70064-498A-4EDB-89DA-3E87DE7A5B96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>
              <a:solidFill>
                <a:srgbClr val="642812"/>
              </a:solidFill>
            </a:rPr>
            <a:t>LEMA: Innovación en docencia e investigación en la era de la inteligencia artificial</a:t>
          </a:r>
        </a:p>
      </dgm:t>
    </dgm:pt>
    <dgm:pt modelId="{5620F6D4-486B-4E92-BBD0-75D94C8C6EB6}" type="parTrans" cxnId="{21D1FFCB-ED8B-4B20-A2A3-90C5F1374983}">
      <dgm:prSet/>
      <dgm:spPr/>
      <dgm:t>
        <a:bodyPr/>
        <a:lstStyle/>
        <a:p>
          <a:endParaRPr lang="es-ES"/>
        </a:p>
      </dgm:t>
    </dgm:pt>
    <dgm:pt modelId="{987B6370-EF0F-4E09-B5D3-5DAD8C307FA2}" type="sibTrans" cxnId="{21D1FFCB-ED8B-4B20-A2A3-90C5F1374983}">
      <dgm:prSet/>
      <dgm:spPr/>
      <dgm:t>
        <a:bodyPr/>
        <a:lstStyle/>
        <a:p>
          <a:endParaRPr lang="es-ES"/>
        </a:p>
      </dgm:t>
    </dgm:pt>
    <dgm:pt modelId="{C788C4B4-19C3-4804-BF2A-79D2EF887F80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>
              <a:solidFill>
                <a:srgbClr val="642812"/>
              </a:solidFill>
            </a:rPr>
            <a:t>LOGOS</a:t>
          </a:r>
        </a:p>
      </dgm:t>
    </dgm:pt>
    <dgm:pt modelId="{53D3CDA8-CB03-4E1D-8D4B-5A4E40934C8A}" type="parTrans" cxnId="{9F812DC8-8B87-4541-8E74-69B3C8D81EC0}">
      <dgm:prSet/>
      <dgm:spPr/>
      <dgm:t>
        <a:bodyPr/>
        <a:lstStyle/>
        <a:p>
          <a:endParaRPr lang="es-ES"/>
        </a:p>
      </dgm:t>
    </dgm:pt>
    <dgm:pt modelId="{6A3CC50E-E615-498D-8011-1CFD3B41E4AE}" type="sibTrans" cxnId="{9F812DC8-8B87-4541-8E74-69B3C8D81EC0}">
      <dgm:prSet/>
      <dgm:spPr/>
      <dgm:t>
        <a:bodyPr/>
        <a:lstStyle/>
        <a:p>
          <a:endParaRPr lang="es-ES"/>
        </a:p>
      </dgm:t>
    </dgm:pt>
    <dgm:pt modelId="{E6C44D53-38A5-4326-9E52-BF6FFD72F5D9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>
              <a:solidFill>
                <a:srgbClr val="642812"/>
              </a:solidFill>
            </a:rPr>
            <a:t>WEB</a:t>
          </a:r>
        </a:p>
      </dgm:t>
    </dgm:pt>
    <dgm:pt modelId="{AD342773-E2B2-4EC6-8CEE-34AD5A0E78CA}" type="parTrans" cxnId="{25FAC507-6B44-40B6-9E12-6CA914B7E3C4}">
      <dgm:prSet/>
      <dgm:spPr/>
      <dgm:t>
        <a:bodyPr/>
        <a:lstStyle/>
        <a:p>
          <a:endParaRPr lang="es-ES"/>
        </a:p>
      </dgm:t>
    </dgm:pt>
    <dgm:pt modelId="{D872182C-7B25-4848-ADF1-B74632C09BCD}" type="sibTrans" cxnId="{25FAC507-6B44-40B6-9E12-6CA914B7E3C4}">
      <dgm:prSet/>
      <dgm:spPr/>
      <dgm:t>
        <a:bodyPr/>
        <a:lstStyle/>
        <a:p>
          <a:endParaRPr lang="es-ES"/>
        </a:p>
      </dgm:t>
    </dgm:pt>
    <dgm:pt modelId="{AF23677F-DB95-4DB9-8D23-8D34F5EC2EA5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>
              <a:solidFill>
                <a:srgbClr val="642812"/>
              </a:solidFill>
            </a:rPr>
            <a:t>EMPRESA ORGANIZADORA</a:t>
          </a:r>
        </a:p>
      </dgm:t>
    </dgm:pt>
    <dgm:pt modelId="{A61DC5F2-F56D-426C-8E24-3AB18EEA6018}" type="parTrans" cxnId="{F8D03BD9-6464-4124-AC8F-EE82C7EA3295}">
      <dgm:prSet/>
      <dgm:spPr/>
      <dgm:t>
        <a:bodyPr/>
        <a:lstStyle/>
        <a:p>
          <a:endParaRPr lang="es-ES"/>
        </a:p>
      </dgm:t>
    </dgm:pt>
    <dgm:pt modelId="{530B4CD1-1186-4DEB-94CB-5187BCFA8179}" type="sibTrans" cxnId="{F8D03BD9-6464-4124-AC8F-EE82C7EA3295}">
      <dgm:prSet/>
      <dgm:spPr/>
      <dgm:t>
        <a:bodyPr/>
        <a:lstStyle/>
        <a:p>
          <a:endParaRPr lang="es-ES"/>
        </a:p>
      </dgm:t>
    </dgm:pt>
    <dgm:pt modelId="{72A602F4-3DEA-4C9D-AA1E-61CFB2CE6B9E}" type="pres">
      <dgm:prSet presAssocID="{CA0D1B23-90C9-49AA-94F5-A9CE8933BD1D}" presName="Name0" presStyleCnt="0">
        <dgm:presLayoutVars>
          <dgm:dir/>
          <dgm:animLvl val="lvl"/>
          <dgm:resizeHandles val="exact"/>
        </dgm:presLayoutVars>
      </dgm:prSet>
      <dgm:spPr/>
    </dgm:pt>
    <dgm:pt modelId="{43D8AFBA-9F83-4743-B7FA-70B929F3F87C}" type="pres">
      <dgm:prSet presAssocID="{819774C9-6DD8-494A-A7A3-1585C9F34B51}" presName="linNode" presStyleCnt="0"/>
      <dgm:spPr/>
    </dgm:pt>
    <dgm:pt modelId="{4BF4BCA2-E639-480C-947E-1E055E12CB81}" type="pres">
      <dgm:prSet presAssocID="{819774C9-6DD8-494A-A7A3-1585C9F34B51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BC86FA4A-0174-4068-81DE-64C0B8FCE528}" type="pres">
      <dgm:prSet presAssocID="{CFBB6694-4B32-4275-A55D-1A586676F047}" presName="sp" presStyleCnt="0"/>
      <dgm:spPr/>
    </dgm:pt>
    <dgm:pt modelId="{7628F18E-35EB-4624-AE17-B4EA5421277C}" type="pres">
      <dgm:prSet presAssocID="{88091514-7895-4D8A-8B39-40CEDA5E2F95}" presName="linNode" presStyleCnt="0"/>
      <dgm:spPr/>
    </dgm:pt>
    <dgm:pt modelId="{D8E070C2-F5E0-44A3-BDA6-A9A66A16E3B7}" type="pres">
      <dgm:prSet presAssocID="{88091514-7895-4D8A-8B39-40CEDA5E2F95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AFAACED1-CA50-4E3C-9738-458EAC60EDE8}" type="pres">
      <dgm:prSet presAssocID="{D43368E6-E3F7-4DA0-8470-05CB16DA617D}" presName="sp" presStyleCnt="0"/>
      <dgm:spPr/>
    </dgm:pt>
    <dgm:pt modelId="{9A231035-418A-49FC-8C5D-CF282D164889}" type="pres">
      <dgm:prSet presAssocID="{89E70064-498A-4EDB-89DA-3E87DE7A5B96}" presName="linNode" presStyleCnt="0"/>
      <dgm:spPr/>
    </dgm:pt>
    <dgm:pt modelId="{CEC772A1-CAA0-4E27-9747-ECDE62AB5499}" type="pres">
      <dgm:prSet presAssocID="{89E70064-498A-4EDB-89DA-3E87DE7A5B96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F614E177-8480-4C25-ADD7-B75934461854}" type="pres">
      <dgm:prSet presAssocID="{987B6370-EF0F-4E09-B5D3-5DAD8C307FA2}" presName="sp" presStyleCnt="0"/>
      <dgm:spPr/>
    </dgm:pt>
    <dgm:pt modelId="{48625E6D-0CAF-4C88-B6D9-548C3F5EBAC7}" type="pres">
      <dgm:prSet presAssocID="{C788C4B4-19C3-4804-BF2A-79D2EF887F80}" presName="linNode" presStyleCnt="0"/>
      <dgm:spPr/>
    </dgm:pt>
    <dgm:pt modelId="{5DACF11E-DEAA-48FD-BE2C-C813A91BB454}" type="pres">
      <dgm:prSet presAssocID="{C788C4B4-19C3-4804-BF2A-79D2EF887F80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569D661C-B957-4791-A09F-B1129A424FBE}" type="pres">
      <dgm:prSet presAssocID="{6A3CC50E-E615-498D-8011-1CFD3B41E4AE}" presName="sp" presStyleCnt="0"/>
      <dgm:spPr/>
    </dgm:pt>
    <dgm:pt modelId="{F191BD98-343C-4298-9986-377F3451C926}" type="pres">
      <dgm:prSet presAssocID="{E6C44D53-38A5-4326-9E52-BF6FFD72F5D9}" presName="linNode" presStyleCnt="0"/>
      <dgm:spPr/>
    </dgm:pt>
    <dgm:pt modelId="{F43A8A2A-6D50-4728-9E95-F460F12A15CC}" type="pres">
      <dgm:prSet presAssocID="{E6C44D53-38A5-4326-9E52-BF6FFD72F5D9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1F5AD357-8F93-4D4F-9DCE-4116AF57F3C2}" type="pres">
      <dgm:prSet presAssocID="{D872182C-7B25-4848-ADF1-B74632C09BCD}" presName="sp" presStyleCnt="0"/>
      <dgm:spPr/>
    </dgm:pt>
    <dgm:pt modelId="{ABDA61A5-8821-4836-B577-4DD6F6F1D490}" type="pres">
      <dgm:prSet presAssocID="{AF23677F-DB95-4DB9-8D23-8D34F5EC2EA5}" presName="linNode" presStyleCnt="0"/>
      <dgm:spPr/>
    </dgm:pt>
    <dgm:pt modelId="{A8290C58-F52B-4E0A-A347-8CEA58A97E00}" type="pres">
      <dgm:prSet presAssocID="{AF23677F-DB95-4DB9-8D23-8D34F5EC2EA5}" presName="parentText" presStyleLbl="node1" presStyleIdx="5" presStyleCnt="6">
        <dgm:presLayoutVars>
          <dgm:chMax val="1"/>
          <dgm:bulletEnabled val="1"/>
        </dgm:presLayoutVars>
      </dgm:prSet>
      <dgm:spPr/>
    </dgm:pt>
  </dgm:ptLst>
  <dgm:cxnLst>
    <dgm:cxn modelId="{25FAC507-6B44-40B6-9E12-6CA914B7E3C4}" srcId="{CA0D1B23-90C9-49AA-94F5-A9CE8933BD1D}" destId="{E6C44D53-38A5-4326-9E52-BF6FFD72F5D9}" srcOrd="4" destOrd="0" parTransId="{AD342773-E2B2-4EC6-8CEE-34AD5A0E78CA}" sibTransId="{D872182C-7B25-4848-ADF1-B74632C09BCD}"/>
    <dgm:cxn modelId="{A6D86C11-0073-4DA3-BCFC-BC0D0670B8E3}" type="presOf" srcId="{E6C44D53-38A5-4326-9E52-BF6FFD72F5D9}" destId="{F43A8A2A-6D50-4728-9E95-F460F12A15CC}" srcOrd="0" destOrd="0" presId="urn:microsoft.com/office/officeart/2005/8/layout/vList5"/>
    <dgm:cxn modelId="{86D5722A-6399-441A-B6DD-5987DDEB5649}" type="presOf" srcId="{CA0D1B23-90C9-49AA-94F5-A9CE8933BD1D}" destId="{72A602F4-3DEA-4C9D-AA1E-61CFB2CE6B9E}" srcOrd="0" destOrd="0" presId="urn:microsoft.com/office/officeart/2005/8/layout/vList5"/>
    <dgm:cxn modelId="{92DE1A3E-7EAC-4796-BB87-7B9A8896BF46}" type="presOf" srcId="{89E70064-498A-4EDB-89DA-3E87DE7A5B96}" destId="{CEC772A1-CAA0-4E27-9747-ECDE62AB5499}" srcOrd="0" destOrd="0" presId="urn:microsoft.com/office/officeart/2005/8/layout/vList5"/>
    <dgm:cxn modelId="{F3E29D5B-12BF-4BF1-AF07-E0FBC38E6DCB}" srcId="{CA0D1B23-90C9-49AA-94F5-A9CE8933BD1D}" destId="{819774C9-6DD8-494A-A7A3-1585C9F34B51}" srcOrd="0" destOrd="0" parTransId="{AF2AD02B-AA45-4325-A8AC-C1E015BD9836}" sibTransId="{CFBB6694-4B32-4275-A55D-1A586676F047}"/>
    <dgm:cxn modelId="{DDD2305C-5E39-4164-8B5F-CB4056FA3397}" type="presOf" srcId="{88091514-7895-4D8A-8B39-40CEDA5E2F95}" destId="{D8E070C2-F5E0-44A3-BDA6-A9A66A16E3B7}" srcOrd="0" destOrd="0" presId="urn:microsoft.com/office/officeart/2005/8/layout/vList5"/>
    <dgm:cxn modelId="{44403E5E-0DA5-4243-A78C-451ADE6FE216}" type="presOf" srcId="{819774C9-6DD8-494A-A7A3-1585C9F34B51}" destId="{4BF4BCA2-E639-480C-947E-1E055E12CB81}" srcOrd="0" destOrd="0" presId="urn:microsoft.com/office/officeart/2005/8/layout/vList5"/>
    <dgm:cxn modelId="{3E55EAAB-CD8C-4D1F-901F-69BF448A9893}" type="presOf" srcId="{AF23677F-DB95-4DB9-8D23-8D34F5EC2EA5}" destId="{A8290C58-F52B-4E0A-A347-8CEA58A97E00}" srcOrd="0" destOrd="0" presId="urn:microsoft.com/office/officeart/2005/8/layout/vList5"/>
    <dgm:cxn modelId="{DD3E76B2-7B61-4A8B-8D85-73C9A4C3E638}" srcId="{CA0D1B23-90C9-49AA-94F5-A9CE8933BD1D}" destId="{88091514-7895-4D8A-8B39-40CEDA5E2F95}" srcOrd="1" destOrd="0" parTransId="{45E36C67-2DC0-4D80-A588-C5724F4E2870}" sibTransId="{D43368E6-E3F7-4DA0-8470-05CB16DA617D}"/>
    <dgm:cxn modelId="{E2CAF8C6-4CCF-42B7-94A7-4F1E0CA6BBE0}" type="presOf" srcId="{C788C4B4-19C3-4804-BF2A-79D2EF887F80}" destId="{5DACF11E-DEAA-48FD-BE2C-C813A91BB454}" srcOrd="0" destOrd="0" presId="urn:microsoft.com/office/officeart/2005/8/layout/vList5"/>
    <dgm:cxn modelId="{9F812DC8-8B87-4541-8E74-69B3C8D81EC0}" srcId="{CA0D1B23-90C9-49AA-94F5-A9CE8933BD1D}" destId="{C788C4B4-19C3-4804-BF2A-79D2EF887F80}" srcOrd="3" destOrd="0" parTransId="{53D3CDA8-CB03-4E1D-8D4B-5A4E40934C8A}" sibTransId="{6A3CC50E-E615-498D-8011-1CFD3B41E4AE}"/>
    <dgm:cxn modelId="{21D1FFCB-ED8B-4B20-A2A3-90C5F1374983}" srcId="{CA0D1B23-90C9-49AA-94F5-A9CE8933BD1D}" destId="{89E70064-498A-4EDB-89DA-3E87DE7A5B96}" srcOrd="2" destOrd="0" parTransId="{5620F6D4-486B-4E92-BBD0-75D94C8C6EB6}" sibTransId="{987B6370-EF0F-4E09-B5D3-5DAD8C307FA2}"/>
    <dgm:cxn modelId="{F8D03BD9-6464-4124-AC8F-EE82C7EA3295}" srcId="{CA0D1B23-90C9-49AA-94F5-A9CE8933BD1D}" destId="{AF23677F-DB95-4DB9-8D23-8D34F5EC2EA5}" srcOrd="5" destOrd="0" parTransId="{A61DC5F2-F56D-426C-8E24-3AB18EEA6018}" sibTransId="{530B4CD1-1186-4DEB-94CB-5187BCFA8179}"/>
    <dgm:cxn modelId="{7D573861-23A2-4F74-8DF5-8711707ECD56}" type="presParOf" srcId="{72A602F4-3DEA-4C9D-AA1E-61CFB2CE6B9E}" destId="{43D8AFBA-9F83-4743-B7FA-70B929F3F87C}" srcOrd="0" destOrd="0" presId="urn:microsoft.com/office/officeart/2005/8/layout/vList5"/>
    <dgm:cxn modelId="{8602FF1F-FD02-41F9-A417-EEBD89AADDBF}" type="presParOf" srcId="{43D8AFBA-9F83-4743-B7FA-70B929F3F87C}" destId="{4BF4BCA2-E639-480C-947E-1E055E12CB81}" srcOrd="0" destOrd="0" presId="urn:microsoft.com/office/officeart/2005/8/layout/vList5"/>
    <dgm:cxn modelId="{9FFF04A0-5419-4134-B27D-E5AC6097F37A}" type="presParOf" srcId="{72A602F4-3DEA-4C9D-AA1E-61CFB2CE6B9E}" destId="{BC86FA4A-0174-4068-81DE-64C0B8FCE528}" srcOrd="1" destOrd="0" presId="urn:microsoft.com/office/officeart/2005/8/layout/vList5"/>
    <dgm:cxn modelId="{84F29587-D2E8-4994-A5AC-6749A10CB792}" type="presParOf" srcId="{72A602F4-3DEA-4C9D-AA1E-61CFB2CE6B9E}" destId="{7628F18E-35EB-4624-AE17-B4EA5421277C}" srcOrd="2" destOrd="0" presId="urn:microsoft.com/office/officeart/2005/8/layout/vList5"/>
    <dgm:cxn modelId="{6A828F95-8D4D-4AF7-A038-65A47C919BAA}" type="presParOf" srcId="{7628F18E-35EB-4624-AE17-B4EA5421277C}" destId="{D8E070C2-F5E0-44A3-BDA6-A9A66A16E3B7}" srcOrd="0" destOrd="0" presId="urn:microsoft.com/office/officeart/2005/8/layout/vList5"/>
    <dgm:cxn modelId="{CA0E5DA5-26A6-4A0C-8044-675D60255E36}" type="presParOf" srcId="{72A602F4-3DEA-4C9D-AA1E-61CFB2CE6B9E}" destId="{AFAACED1-CA50-4E3C-9738-458EAC60EDE8}" srcOrd="3" destOrd="0" presId="urn:microsoft.com/office/officeart/2005/8/layout/vList5"/>
    <dgm:cxn modelId="{45360F23-7023-439C-9473-C8FF0750CF5B}" type="presParOf" srcId="{72A602F4-3DEA-4C9D-AA1E-61CFB2CE6B9E}" destId="{9A231035-418A-49FC-8C5D-CF282D164889}" srcOrd="4" destOrd="0" presId="urn:microsoft.com/office/officeart/2005/8/layout/vList5"/>
    <dgm:cxn modelId="{8F9FCBDF-B5CA-4AAC-9056-FC841D779645}" type="presParOf" srcId="{9A231035-418A-49FC-8C5D-CF282D164889}" destId="{CEC772A1-CAA0-4E27-9747-ECDE62AB5499}" srcOrd="0" destOrd="0" presId="urn:microsoft.com/office/officeart/2005/8/layout/vList5"/>
    <dgm:cxn modelId="{40623480-6C0A-4B18-A78C-5B416F970788}" type="presParOf" srcId="{72A602F4-3DEA-4C9D-AA1E-61CFB2CE6B9E}" destId="{F614E177-8480-4C25-ADD7-B75934461854}" srcOrd="5" destOrd="0" presId="urn:microsoft.com/office/officeart/2005/8/layout/vList5"/>
    <dgm:cxn modelId="{5ACC21FC-7B21-4817-9ED8-963F1488C09D}" type="presParOf" srcId="{72A602F4-3DEA-4C9D-AA1E-61CFB2CE6B9E}" destId="{48625E6D-0CAF-4C88-B6D9-548C3F5EBAC7}" srcOrd="6" destOrd="0" presId="urn:microsoft.com/office/officeart/2005/8/layout/vList5"/>
    <dgm:cxn modelId="{340F2BCC-8E88-4228-BF1B-F39409406644}" type="presParOf" srcId="{48625E6D-0CAF-4C88-B6D9-548C3F5EBAC7}" destId="{5DACF11E-DEAA-48FD-BE2C-C813A91BB454}" srcOrd="0" destOrd="0" presId="urn:microsoft.com/office/officeart/2005/8/layout/vList5"/>
    <dgm:cxn modelId="{0582DA39-3394-488D-9092-A432B6FAC01D}" type="presParOf" srcId="{72A602F4-3DEA-4C9D-AA1E-61CFB2CE6B9E}" destId="{569D661C-B957-4791-A09F-B1129A424FBE}" srcOrd="7" destOrd="0" presId="urn:microsoft.com/office/officeart/2005/8/layout/vList5"/>
    <dgm:cxn modelId="{0AFF66FE-9ADE-47E2-9DBF-0388A0CDC8AE}" type="presParOf" srcId="{72A602F4-3DEA-4C9D-AA1E-61CFB2CE6B9E}" destId="{F191BD98-343C-4298-9986-377F3451C926}" srcOrd="8" destOrd="0" presId="urn:microsoft.com/office/officeart/2005/8/layout/vList5"/>
    <dgm:cxn modelId="{09500E8F-AE05-4E02-A083-A776ED256BD9}" type="presParOf" srcId="{F191BD98-343C-4298-9986-377F3451C926}" destId="{F43A8A2A-6D50-4728-9E95-F460F12A15CC}" srcOrd="0" destOrd="0" presId="urn:microsoft.com/office/officeart/2005/8/layout/vList5"/>
    <dgm:cxn modelId="{BBADF407-126D-49B7-8828-2561E9C3B8F9}" type="presParOf" srcId="{72A602F4-3DEA-4C9D-AA1E-61CFB2CE6B9E}" destId="{1F5AD357-8F93-4D4F-9DCE-4116AF57F3C2}" srcOrd="9" destOrd="0" presId="urn:microsoft.com/office/officeart/2005/8/layout/vList5"/>
    <dgm:cxn modelId="{E8D70A1B-B12D-44AC-AA90-48A631DEF708}" type="presParOf" srcId="{72A602F4-3DEA-4C9D-AA1E-61CFB2CE6B9E}" destId="{ABDA61A5-8821-4836-B577-4DD6F6F1D490}" srcOrd="10" destOrd="0" presId="urn:microsoft.com/office/officeart/2005/8/layout/vList5"/>
    <dgm:cxn modelId="{5A32B8CB-67D5-4A29-AD18-23BDE4ED7248}" type="presParOf" srcId="{ABDA61A5-8821-4836-B577-4DD6F6F1D490}" destId="{A8290C58-F52B-4E0A-A347-8CEA58A97E0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0D1B23-90C9-49AA-94F5-A9CE8933BD1D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819774C9-6DD8-494A-A7A3-1585C9F34B51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 dirty="0">
              <a:solidFill>
                <a:srgbClr val="642812"/>
              </a:solidFill>
            </a:rPr>
            <a:t>SPONSORS</a:t>
          </a:r>
        </a:p>
      </dgm:t>
    </dgm:pt>
    <dgm:pt modelId="{AF2AD02B-AA45-4325-A8AC-C1E015BD9836}" type="parTrans" cxnId="{F3E29D5B-12BF-4BF1-AF07-E0FBC38E6DCB}">
      <dgm:prSet/>
      <dgm:spPr/>
      <dgm:t>
        <a:bodyPr/>
        <a:lstStyle/>
        <a:p>
          <a:endParaRPr lang="es-ES"/>
        </a:p>
      </dgm:t>
    </dgm:pt>
    <dgm:pt modelId="{CFBB6694-4B32-4275-A55D-1A586676F047}" type="sibTrans" cxnId="{F3E29D5B-12BF-4BF1-AF07-E0FBC38E6DCB}">
      <dgm:prSet/>
      <dgm:spPr/>
      <dgm:t>
        <a:bodyPr/>
        <a:lstStyle/>
        <a:p>
          <a:endParaRPr lang="es-ES"/>
        </a:p>
      </dgm:t>
    </dgm:pt>
    <dgm:pt modelId="{88091514-7895-4D8A-8B39-40CEDA5E2F95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 dirty="0">
              <a:solidFill>
                <a:srgbClr val="642812"/>
              </a:solidFill>
            </a:rPr>
            <a:t>GENERACIÓN DE DOCUMENTACIÓN</a:t>
          </a:r>
        </a:p>
      </dgm:t>
    </dgm:pt>
    <dgm:pt modelId="{45E36C67-2DC0-4D80-A588-C5724F4E2870}" type="parTrans" cxnId="{DD3E76B2-7B61-4A8B-8D85-73C9A4C3E638}">
      <dgm:prSet/>
      <dgm:spPr/>
      <dgm:t>
        <a:bodyPr/>
        <a:lstStyle/>
        <a:p>
          <a:endParaRPr lang="es-ES"/>
        </a:p>
      </dgm:t>
    </dgm:pt>
    <dgm:pt modelId="{D43368E6-E3F7-4DA0-8470-05CB16DA617D}" type="sibTrans" cxnId="{DD3E76B2-7B61-4A8B-8D85-73C9A4C3E638}">
      <dgm:prSet/>
      <dgm:spPr/>
      <dgm:t>
        <a:bodyPr/>
        <a:lstStyle/>
        <a:p>
          <a:endParaRPr lang="es-ES"/>
        </a:p>
      </dgm:t>
    </dgm:pt>
    <dgm:pt modelId="{89E70064-498A-4EDB-89DA-3E87DE7A5B96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 dirty="0">
              <a:solidFill>
                <a:srgbClr val="642812"/>
              </a:solidFill>
            </a:rPr>
            <a:t>DIFUSIÓN</a:t>
          </a:r>
        </a:p>
      </dgm:t>
    </dgm:pt>
    <dgm:pt modelId="{5620F6D4-486B-4E92-BBD0-75D94C8C6EB6}" type="parTrans" cxnId="{21D1FFCB-ED8B-4B20-A2A3-90C5F1374983}">
      <dgm:prSet/>
      <dgm:spPr/>
      <dgm:t>
        <a:bodyPr/>
        <a:lstStyle/>
        <a:p>
          <a:endParaRPr lang="es-ES"/>
        </a:p>
      </dgm:t>
    </dgm:pt>
    <dgm:pt modelId="{987B6370-EF0F-4E09-B5D3-5DAD8C307FA2}" type="sibTrans" cxnId="{21D1FFCB-ED8B-4B20-A2A3-90C5F1374983}">
      <dgm:prSet/>
      <dgm:spPr/>
      <dgm:t>
        <a:bodyPr/>
        <a:lstStyle/>
        <a:p>
          <a:endParaRPr lang="es-ES"/>
        </a:p>
      </dgm:t>
    </dgm:pt>
    <dgm:pt modelId="{C788C4B4-19C3-4804-BF2A-79D2EF887F80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 dirty="0">
              <a:solidFill>
                <a:srgbClr val="642812"/>
              </a:solidFill>
            </a:rPr>
            <a:t>GESTIÓN EVENTO</a:t>
          </a:r>
        </a:p>
      </dgm:t>
    </dgm:pt>
    <dgm:pt modelId="{53D3CDA8-CB03-4E1D-8D4B-5A4E40934C8A}" type="parTrans" cxnId="{9F812DC8-8B87-4541-8E74-69B3C8D81EC0}">
      <dgm:prSet/>
      <dgm:spPr/>
      <dgm:t>
        <a:bodyPr/>
        <a:lstStyle/>
        <a:p>
          <a:endParaRPr lang="es-ES"/>
        </a:p>
      </dgm:t>
    </dgm:pt>
    <dgm:pt modelId="{6A3CC50E-E615-498D-8011-1CFD3B41E4AE}" type="sibTrans" cxnId="{9F812DC8-8B87-4541-8E74-69B3C8D81EC0}">
      <dgm:prSet/>
      <dgm:spPr/>
      <dgm:t>
        <a:bodyPr/>
        <a:lstStyle/>
        <a:p>
          <a:endParaRPr lang="es-ES"/>
        </a:p>
      </dgm:t>
    </dgm:pt>
    <dgm:pt modelId="{E6C44D53-38A5-4326-9E52-BF6FFD72F5D9}">
      <dgm:prSet/>
      <dgm:spPr>
        <a:ln>
          <a:solidFill>
            <a:srgbClr val="642812"/>
          </a:solidFill>
        </a:ln>
      </dgm:spPr>
      <dgm:t>
        <a:bodyPr/>
        <a:lstStyle/>
        <a:p>
          <a:r>
            <a:rPr lang="es-ES" b="1" dirty="0">
              <a:solidFill>
                <a:srgbClr val="642812"/>
              </a:solidFill>
            </a:rPr>
            <a:t>COMITÉS Y ÁREAS</a:t>
          </a:r>
        </a:p>
      </dgm:t>
    </dgm:pt>
    <dgm:pt modelId="{AD342773-E2B2-4EC6-8CEE-34AD5A0E78CA}" type="parTrans" cxnId="{25FAC507-6B44-40B6-9E12-6CA914B7E3C4}">
      <dgm:prSet/>
      <dgm:spPr/>
      <dgm:t>
        <a:bodyPr/>
        <a:lstStyle/>
        <a:p>
          <a:endParaRPr lang="es-ES"/>
        </a:p>
      </dgm:t>
    </dgm:pt>
    <dgm:pt modelId="{D872182C-7B25-4848-ADF1-B74632C09BCD}" type="sibTrans" cxnId="{25FAC507-6B44-40B6-9E12-6CA914B7E3C4}">
      <dgm:prSet/>
      <dgm:spPr/>
      <dgm:t>
        <a:bodyPr/>
        <a:lstStyle/>
        <a:p>
          <a:endParaRPr lang="es-ES"/>
        </a:p>
      </dgm:t>
    </dgm:pt>
    <dgm:pt modelId="{72A602F4-3DEA-4C9D-AA1E-61CFB2CE6B9E}" type="pres">
      <dgm:prSet presAssocID="{CA0D1B23-90C9-49AA-94F5-A9CE8933BD1D}" presName="Name0" presStyleCnt="0">
        <dgm:presLayoutVars>
          <dgm:dir/>
          <dgm:animLvl val="lvl"/>
          <dgm:resizeHandles val="exact"/>
        </dgm:presLayoutVars>
      </dgm:prSet>
      <dgm:spPr/>
    </dgm:pt>
    <dgm:pt modelId="{43D8AFBA-9F83-4743-B7FA-70B929F3F87C}" type="pres">
      <dgm:prSet presAssocID="{819774C9-6DD8-494A-A7A3-1585C9F34B51}" presName="linNode" presStyleCnt="0"/>
      <dgm:spPr/>
    </dgm:pt>
    <dgm:pt modelId="{4BF4BCA2-E639-480C-947E-1E055E12CB81}" type="pres">
      <dgm:prSet presAssocID="{819774C9-6DD8-494A-A7A3-1585C9F34B51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BC86FA4A-0174-4068-81DE-64C0B8FCE528}" type="pres">
      <dgm:prSet presAssocID="{CFBB6694-4B32-4275-A55D-1A586676F047}" presName="sp" presStyleCnt="0"/>
      <dgm:spPr/>
    </dgm:pt>
    <dgm:pt modelId="{7628F18E-35EB-4624-AE17-B4EA5421277C}" type="pres">
      <dgm:prSet presAssocID="{88091514-7895-4D8A-8B39-40CEDA5E2F95}" presName="linNode" presStyleCnt="0"/>
      <dgm:spPr/>
    </dgm:pt>
    <dgm:pt modelId="{D8E070C2-F5E0-44A3-BDA6-A9A66A16E3B7}" type="pres">
      <dgm:prSet presAssocID="{88091514-7895-4D8A-8B39-40CEDA5E2F95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AFAACED1-CA50-4E3C-9738-458EAC60EDE8}" type="pres">
      <dgm:prSet presAssocID="{D43368E6-E3F7-4DA0-8470-05CB16DA617D}" presName="sp" presStyleCnt="0"/>
      <dgm:spPr/>
    </dgm:pt>
    <dgm:pt modelId="{9A231035-418A-49FC-8C5D-CF282D164889}" type="pres">
      <dgm:prSet presAssocID="{89E70064-498A-4EDB-89DA-3E87DE7A5B96}" presName="linNode" presStyleCnt="0"/>
      <dgm:spPr/>
    </dgm:pt>
    <dgm:pt modelId="{CEC772A1-CAA0-4E27-9747-ECDE62AB5499}" type="pres">
      <dgm:prSet presAssocID="{89E70064-498A-4EDB-89DA-3E87DE7A5B96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F614E177-8480-4C25-ADD7-B75934461854}" type="pres">
      <dgm:prSet presAssocID="{987B6370-EF0F-4E09-B5D3-5DAD8C307FA2}" presName="sp" presStyleCnt="0"/>
      <dgm:spPr/>
    </dgm:pt>
    <dgm:pt modelId="{48625E6D-0CAF-4C88-B6D9-548C3F5EBAC7}" type="pres">
      <dgm:prSet presAssocID="{C788C4B4-19C3-4804-BF2A-79D2EF887F80}" presName="linNode" presStyleCnt="0"/>
      <dgm:spPr/>
    </dgm:pt>
    <dgm:pt modelId="{5DACF11E-DEAA-48FD-BE2C-C813A91BB454}" type="pres">
      <dgm:prSet presAssocID="{C788C4B4-19C3-4804-BF2A-79D2EF887F80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569D661C-B957-4791-A09F-B1129A424FBE}" type="pres">
      <dgm:prSet presAssocID="{6A3CC50E-E615-498D-8011-1CFD3B41E4AE}" presName="sp" presStyleCnt="0"/>
      <dgm:spPr/>
    </dgm:pt>
    <dgm:pt modelId="{F191BD98-343C-4298-9986-377F3451C926}" type="pres">
      <dgm:prSet presAssocID="{E6C44D53-38A5-4326-9E52-BF6FFD72F5D9}" presName="linNode" presStyleCnt="0"/>
      <dgm:spPr/>
    </dgm:pt>
    <dgm:pt modelId="{F43A8A2A-6D50-4728-9E95-F460F12A15CC}" type="pres">
      <dgm:prSet presAssocID="{E6C44D53-38A5-4326-9E52-BF6FFD72F5D9}" presName="parentText" presStyleLbl="node1" presStyleIdx="4" presStyleCnt="5">
        <dgm:presLayoutVars>
          <dgm:chMax val="1"/>
          <dgm:bulletEnabled val="1"/>
        </dgm:presLayoutVars>
      </dgm:prSet>
      <dgm:spPr/>
    </dgm:pt>
  </dgm:ptLst>
  <dgm:cxnLst>
    <dgm:cxn modelId="{25FAC507-6B44-40B6-9E12-6CA914B7E3C4}" srcId="{CA0D1B23-90C9-49AA-94F5-A9CE8933BD1D}" destId="{E6C44D53-38A5-4326-9E52-BF6FFD72F5D9}" srcOrd="4" destOrd="0" parTransId="{AD342773-E2B2-4EC6-8CEE-34AD5A0E78CA}" sibTransId="{D872182C-7B25-4848-ADF1-B74632C09BCD}"/>
    <dgm:cxn modelId="{A6D86C11-0073-4DA3-BCFC-BC0D0670B8E3}" type="presOf" srcId="{E6C44D53-38A5-4326-9E52-BF6FFD72F5D9}" destId="{F43A8A2A-6D50-4728-9E95-F460F12A15CC}" srcOrd="0" destOrd="0" presId="urn:microsoft.com/office/officeart/2005/8/layout/vList5"/>
    <dgm:cxn modelId="{86D5722A-6399-441A-B6DD-5987DDEB5649}" type="presOf" srcId="{CA0D1B23-90C9-49AA-94F5-A9CE8933BD1D}" destId="{72A602F4-3DEA-4C9D-AA1E-61CFB2CE6B9E}" srcOrd="0" destOrd="0" presId="urn:microsoft.com/office/officeart/2005/8/layout/vList5"/>
    <dgm:cxn modelId="{92DE1A3E-7EAC-4796-BB87-7B9A8896BF46}" type="presOf" srcId="{89E70064-498A-4EDB-89DA-3E87DE7A5B96}" destId="{CEC772A1-CAA0-4E27-9747-ECDE62AB5499}" srcOrd="0" destOrd="0" presId="urn:microsoft.com/office/officeart/2005/8/layout/vList5"/>
    <dgm:cxn modelId="{F3E29D5B-12BF-4BF1-AF07-E0FBC38E6DCB}" srcId="{CA0D1B23-90C9-49AA-94F5-A9CE8933BD1D}" destId="{819774C9-6DD8-494A-A7A3-1585C9F34B51}" srcOrd="0" destOrd="0" parTransId="{AF2AD02B-AA45-4325-A8AC-C1E015BD9836}" sibTransId="{CFBB6694-4B32-4275-A55D-1A586676F047}"/>
    <dgm:cxn modelId="{DDD2305C-5E39-4164-8B5F-CB4056FA3397}" type="presOf" srcId="{88091514-7895-4D8A-8B39-40CEDA5E2F95}" destId="{D8E070C2-F5E0-44A3-BDA6-A9A66A16E3B7}" srcOrd="0" destOrd="0" presId="urn:microsoft.com/office/officeart/2005/8/layout/vList5"/>
    <dgm:cxn modelId="{44403E5E-0DA5-4243-A78C-451ADE6FE216}" type="presOf" srcId="{819774C9-6DD8-494A-A7A3-1585C9F34B51}" destId="{4BF4BCA2-E639-480C-947E-1E055E12CB81}" srcOrd="0" destOrd="0" presId="urn:microsoft.com/office/officeart/2005/8/layout/vList5"/>
    <dgm:cxn modelId="{DD3E76B2-7B61-4A8B-8D85-73C9A4C3E638}" srcId="{CA0D1B23-90C9-49AA-94F5-A9CE8933BD1D}" destId="{88091514-7895-4D8A-8B39-40CEDA5E2F95}" srcOrd="1" destOrd="0" parTransId="{45E36C67-2DC0-4D80-A588-C5724F4E2870}" sibTransId="{D43368E6-E3F7-4DA0-8470-05CB16DA617D}"/>
    <dgm:cxn modelId="{E2CAF8C6-4CCF-42B7-94A7-4F1E0CA6BBE0}" type="presOf" srcId="{C788C4B4-19C3-4804-BF2A-79D2EF887F80}" destId="{5DACF11E-DEAA-48FD-BE2C-C813A91BB454}" srcOrd="0" destOrd="0" presId="urn:microsoft.com/office/officeart/2005/8/layout/vList5"/>
    <dgm:cxn modelId="{9F812DC8-8B87-4541-8E74-69B3C8D81EC0}" srcId="{CA0D1B23-90C9-49AA-94F5-A9CE8933BD1D}" destId="{C788C4B4-19C3-4804-BF2A-79D2EF887F80}" srcOrd="3" destOrd="0" parTransId="{53D3CDA8-CB03-4E1D-8D4B-5A4E40934C8A}" sibTransId="{6A3CC50E-E615-498D-8011-1CFD3B41E4AE}"/>
    <dgm:cxn modelId="{21D1FFCB-ED8B-4B20-A2A3-90C5F1374983}" srcId="{CA0D1B23-90C9-49AA-94F5-A9CE8933BD1D}" destId="{89E70064-498A-4EDB-89DA-3E87DE7A5B96}" srcOrd="2" destOrd="0" parTransId="{5620F6D4-486B-4E92-BBD0-75D94C8C6EB6}" sibTransId="{987B6370-EF0F-4E09-B5D3-5DAD8C307FA2}"/>
    <dgm:cxn modelId="{7D573861-23A2-4F74-8DF5-8711707ECD56}" type="presParOf" srcId="{72A602F4-3DEA-4C9D-AA1E-61CFB2CE6B9E}" destId="{43D8AFBA-9F83-4743-B7FA-70B929F3F87C}" srcOrd="0" destOrd="0" presId="urn:microsoft.com/office/officeart/2005/8/layout/vList5"/>
    <dgm:cxn modelId="{8602FF1F-FD02-41F9-A417-EEBD89AADDBF}" type="presParOf" srcId="{43D8AFBA-9F83-4743-B7FA-70B929F3F87C}" destId="{4BF4BCA2-E639-480C-947E-1E055E12CB81}" srcOrd="0" destOrd="0" presId="urn:microsoft.com/office/officeart/2005/8/layout/vList5"/>
    <dgm:cxn modelId="{9FFF04A0-5419-4134-B27D-E5AC6097F37A}" type="presParOf" srcId="{72A602F4-3DEA-4C9D-AA1E-61CFB2CE6B9E}" destId="{BC86FA4A-0174-4068-81DE-64C0B8FCE528}" srcOrd="1" destOrd="0" presId="urn:microsoft.com/office/officeart/2005/8/layout/vList5"/>
    <dgm:cxn modelId="{84F29587-D2E8-4994-A5AC-6749A10CB792}" type="presParOf" srcId="{72A602F4-3DEA-4C9D-AA1E-61CFB2CE6B9E}" destId="{7628F18E-35EB-4624-AE17-B4EA5421277C}" srcOrd="2" destOrd="0" presId="urn:microsoft.com/office/officeart/2005/8/layout/vList5"/>
    <dgm:cxn modelId="{6A828F95-8D4D-4AF7-A038-65A47C919BAA}" type="presParOf" srcId="{7628F18E-35EB-4624-AE17-B4EA5421277C}" destId="{D8E070C2-F5E0-44A3-BDA6-A9A66A16E3B7}" srcOrd="0" destOrd="0" presId="urn:microsoft.com/office/officeart/2005/8/layout/vList5"/>
    <dgm:cxn modelId="{CA0E5DA5-26A6-4A0C-8044-675D60255E36}" type="presParOf" srcId="{72A602F4-3DEA-4C9D-AA1E-61CFB2CE6B9E}" destId="{AFAACED1-CA50-4E3C-9738-458EAC60EDE8}" srcOrd="3" destOrd="0" presId="urn:microsoft.com/office/officeart/2005/8/layout/vList5"/>
    <dgm:cxn modelId="{45360F23-7023-439C-9473-C8FF0750CF5B}" type="presParOf" srcId="{72A602F4-3DEA-4C9D-AA1E-61CFB2CE6B9E}" destId="{9A231035-418A-49FC-8C5D-CF282D164889}" srcOrd="4" destOrd="0" presId="urn:microsoft.com/office/officeart/2005/8/layout/vList5"/>
    <dgm:cxn modelId="{8F9FCBDF-B5CA-4AAC-9056-FC841D779645}" type="presParOf" srcId="{9A231035-418A-49FC-8C5D-CF282D164889}" destId="{CEC772A1-CAA0-4E27-9747-ECDE62AB5499}" srcOrd="0" destOrd="0" presId="urn:microsoft.com/office/officeart/2005/8/layout/vList5"/>
    <dgm:cxn modelId="{40623480-6C0A-4B18-A78C-5B416F970788}" type="presParOf" srcId="{72A602F4-3DEA-4C9D-AA1E-61CFB2CE6B9E}" destId="{F614E177-8480-4C25-ADD7-B75934461854}" srcOrd="5" destOrd="0" presId="urn:microsoft.com/office/officeart/2005/8/layout/vList5"/>
    <dgm:cxn modelId="{5ACC21FC-7B21-4817-9ED8-963F1488C09D}" type="presParOf" srcId="{72A602F4-3DEA-4C9D-AA1E-61CFB2CE6B9E}" destId="{48625E6D-0CAF-4C88-B6D9-548C3F5EBAC7}" srcOrd="6" destOrd="0" presId="urn:microsoft.com/office/officeart/2005/8/layout/vList5"/>
    <dgm:cxn modelId="{340F2BCC-8E88-4228-BF1B-F39409406644}" type="presParOf" srcId="{48625E6D-0CAF-4C88-B6D9-548C3F5EBAC7}" destId="{5DACF11E-DEAA-48FD-BE2C-C813A91BB454}" srcOrd="0" destOrd="0" presId="urn:microsoft.com/office/officeart/2005/8/layout/vList5"/>
    <dgm:cxn modelId="{0582DA39-3394-488D-9092-A432B6FAC01D}" type="presParOf" srcId="{72A602F4-3DEA-4C9D-AA1E-61CFB2CE6B9E}" destId="{569D661C-B957-4791-A09F-B1129A424FBE}" srcOrd="7" destOrd="0" presId="urn:microsoft.com/office/officeart/2005/8/layout/vList5"/>
    <dgm:cxn modelId="{0AFF66FE-9ADE-47E2-9DBF-0388A0CDC8AE}" type="presParOf" srcId="{72A602F4-3DEA-4C9D-AA1E-61CFB2CE6B9E}" destId="{F191BD98-343C-4298-9986-377F3451C926}" srcOrd="8" destOrd="0" presId="urn:microsoft.com/office/officeart/2005/8/layout/vList5"/>
    <dgm:cxn modelId="{09500E8F-AE05-4E02-A083-A776ED256BD9}" type="presParOf" srcId="{F191BD98-343C-4298-9986-377F3451C926}" destId="{F43A8A2A-6D50-4728-9E95-F460F12A15C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57353B-AB11-4AC5-9538-F5331C598FB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ES"/>
        </a:p>
      </dgm:t>
    </dgm:pt>
    <dgm:pt modelId="{407E7220-C86B-4147-9D57-207D089C19CE}">
      <dgm:prSet/>
      <dgm:spPr/>
      <dgm:t>
        <a:bodyPr/>
        <a:lstStyle/>
        <a:p>
          <a:r>
            <a:rPr lang="es-ES"/>
            <a:t>Innovación en las Enseñanzas Científico-Técnicas preuniversitarias</a:t>
          </a:r>
        </a:p>
      </dgm:t>
    </dgm:pt>
    <dgm:pt modelId="{8E07BADF-F6E0-413A-9D8C-F7DCDD6FF9D9}" type="parTrans" cxnId="{B1E054EA-D5B7-4755-8A67-03089C470E7E}">
      <dgm:prSet/>
      <dgm:spPr/>
      <dgm:t>
        <a:bodyPr/>
        <a:lstStyle/>
        <a:p>
          <a:endParaRPr lang="es-ES"/>
        </a:p>
      </dgm:t>
    </dgm:pt>
    <dgm:pt modelId="{94F6C64A-3EFD-46C1-B549-0ED5F7A074D5}" type="sibTrans" cxnId="{B1E054EA-D5B7-4755-8A67-03089C470E7E}">
      <dgm:prSet/>
      <dgm:spPr/>
      <dgm:t>
        <a:bodyPr/>
        <a:lstStyle/>
        <a:p>
          <a:endParaRPr lang="es-ES"/>
        </a:p>
      </dgm:t>
    </dgm:pt>
    <dgm:pt modelId="{35107E81-C918-4EAA-A756-4EE27CA76CAA}">
      <dgm:prSet/>
      <dgm:spPr/>
      <dgm:t>
        <a:bodyPr/>
        <a:lstStyle/>
        <a:p>
          <a:r>
            <a:rPr lang="es-ES"/>
            <a:t>Formación por Competencias en las Enseñanzas Técnicas</a:t>
          </a:r>
        </a:p>
      </dgm:t>
    </dgm:pt>
    <dgm:pt modelId="{ACB7546A-1BDF-473C-BC5F-B2155C922B43}" type="parTrans" cxnId="{73D2CA8C-966E-4178-A547-D7560E5AB992}">
      <dgm:prSet/>
      <dgm:spPr/>
      <dgm:t>
        <a:bodyPr/>
        <a:lstStyle/>
        <a:p>
          <a:endParaRPr lang="es-ES"/>
        </a:p>
      </dgm:t>
    </dgm:pt>
    <dgm:pt modelId="{85D7F85D-FCAE-476A-8BCF-79FBF83E24D3}" type="sibTrans" cxnId="{73D2CA8C-966E-4178-A547-D7560E5AB992}">
      <dgm:prSet/>
      <dgm:spPr/>
      <dgm:t>
        <a:bodyPr/>
        <a:lstStyle/>
        <a:p>
          <a:endParaRPr lang="es-ES"/>
        </a:p>
      </dgm:t>
    </dgm:pt>
    <dgm:pt modelId="{4EC3CD58-28FC-4766-9925-2301AD8C69F1}">
      <dgm:prSet/>
      <dgm:spPr/>
      <dgm:t>
        <a:bodyPr/>
        <a:lstStyle/>
        <a:p>
          <a:r>
            <a:rPr lang="es-ES"/>
            <a:t>Innovación Educativa en las Enseñanzas Técnicas</a:t>
          </a:r>
        </a:p>
      </dgm:t>
    </dgm:pt>
    <dgm:pt modelId="{B88DECC0-4698-4E37-B4D0-D3D1ECBB6D8A}" type="parTrans" cxnId="{7D3B6050-DD05-4C7B-ABFF-938FCDBDEAE3}">
      <dgm:prSet/>
      <dgm:spPr/>
      <dgm:t>
        <a:bodyPr/>
        <a:lstStyle/>
        <a:p>
          <a:endParaRPr lang="es-ES"/>
        </a:p>
      </dgm:t>
    </dgm:pt>
    <dgm:pt modelId="{5041F0E5-2FBF-43FE-98EC-704C38C59FFD}" type="sibTrans" cxnId="{7D3B6050-DD05-4C7B-ABFF-938FCDBDEAE3}">
      <dgm:prSet/>
      <dgm:spPr/>
      <dgm:t>
        <a:bodyPr/>
        <a:lstStyle/>
        <a:p>
          <a:endParaRPr lang="es-ES"/>
        </a:p>
      </dgm:t>
    </dgm:pt>
    <dgm:pt modelId="{B1DDC475-24B7-4A48-B8A5-2C429167F025}">
      <dgm:prSet/>
      <dgm:spPr/>
      <dgm:t>
        <a:bodyPr/>
        <a:lstStyle/>
        <a:p>
          <a:r>
            <a:rPr lang="es-ES"/>
            <a:t>Nuevas Tecnologías y Enseñanzas Técnicas</a:t>
          </a:r>
        </a:p>
      </dgm:t>
    </dgm:pt>
    <dgm:pt modelId="{F59E379A-B46F-4C9D-997A-D62449B767ED}" type="parTrans" cxnId="{E4BB2901-A3A0-416D-9472-3E99493D2BA4}">
      <dgm:prSet/>
      <dgm:spPr/>
      <dgm:t>
        <a:bodyPr/>
        <a:lstStyle/>
        <a:p>
          <a:endParaRPr lang="es-ES"/>
        </a:p>
      </dgm:t>
    </dgm:pt>
    <dgm:pt modelId="{34207C0F-0C50-424B-A8B3-83F4FE1AD2BC}" type="sibTrans" cxnId="{E4BB2901-A3A0-416D-9472-3E99493D2BA4}">
      <dgm:prSet/>
      <dgm:spPr/>
      <dgm:t>
        <a:bodyPr/>
        <a:lstStyle/>
        <a:p>
          <a:endParaRPr lang="es-ES"/>
        </a:p>
      </dgm:t>
    </dgm:pt>
    <dgm:pt modelId="{C3A83356-F24D-45D9-AE07-C2A0A032E57C}">
      <dgm:prSet/>
      <dgm:spPr/>
      <dgm:t>
        <a:bodyPr/>
        <a:lstStyle/>
        <a:p>
          <a:r>
            <a:rPr lang="es-ES"/>
            <a:t>Calidad en las Enseñanzas Técnicas</a:t>
          </a:r>
        </a:p>
      </dgm:t>
    </dgm:pt>
    <dgm:pt modelId="{08DCB3B7-EEB6-48D1-8FC2-ED9771949118}" type="parTrans" cxnId="{6E26F5F5-223D-4774-9D5E-6B45B43A029D}">
      <dgm:prSet/>
      <dgm:spPr/>
      <dgm:t>
        <a:bodyPr/>
        <a:lstStyle/>
        <a:p>
          <a:endParaRPr lang="es-ES"/>
        </a:p>
      </dgm:t>
    </dgm:pt>
    <dgm:pt modelId="{4D0B4B61-2BFF-4D4D-B740-691EE4C4ACB9}" type="sibTrans" cxnId="{6E26F5F5-223D-4774-9D5E-6B45B43A029D}">
      <dgm:prSet/>
      <dgm:spPr/>
      <dgm:t>
        <a:bodyPr/>
        <a:lstStyle/>
        <a:p>
          <a:endParaRPr lang="es-ES"/>
        </a:p>
      </dgm:t>
    </dgm:pt>
    <dgm:pt modelId="{FBA1A4DB-7284-4494-9887-D1EEFFA7FADC}">
      <dgm:prSet/>
      <dgm:spPr/>
      <dgm:t>
        <a:bodyPr/>
        <a:lstStyle/>
        <a:p>
          <a:r>
            <a:rPr lang="es-ES"/>
            <a:t>Evaluación en Enseñanzas Técnicas</a:t>
          </a:r>
        </a:p>
      </dgm:t>
    </dgm:pt>
    <dgm:pt modelId="{53858EB3-C3CB-4138-A0EC-6EDD2F16EE4D}" type="parTrans" cxnId="{B3CF9112-9473-46A1-989E-57E5F34333EF}">
      <dgm:prSet/>
      <dgm:spPr/>
      <dgm:t>
        <a:bodyPr/>
        <a:lstStyle/>
        <a:p>
          <a:endParaRPr lang="es-ES"/>
        </a:p>
      </dgm:t>
    </dgm:pt>
    <dgm:pt modelId="{F743B86E-DBF3-4BDC-9300-169CFBAF9CBC}" type="sibTrans" cxnId="{B3CF9112-9473-46A1-989E-57E5F34333EF}">
      <dgm:prSet/>
      <dgm:spPr/>
      <dgm:t>
        <a:bodyPr/>
        <a:lstStyle/>
        <a:p>
          <a:endParaRPr lang="es-ES"/>
        </a:p>
      </dgm:t>
    </dgm:pt>
    <dgm:pt modelId="{DF8EC378-B95D-468E-9B9E-2B349F42BD61}">
      <dgm:prSet/>
      <dgm:spPr/>
      <dgm:t>
        <a:bodyPr/>
        <a:lstStyle/>
        <a:p>
          <a:r>
            <a:rPr lang="es-ES"/>
            <a:t>Salidas profesionales de las Enseñanzas Técnicas</a:t>
          </a:r>
        </a:p>
      </dgm:t>
    </dgm:pt>
    <dgm:pt modelId="{88EEA5D0-E497-4AEF-91DD-8BD0C3A26084}" type="parTrans" cxnId="{982F7371-5063-4681-BB5F-AFE35FD9ED45}">
      <dgm:prSet/>
      <dgm:spPr/>
      <dgm:t>
        <a:bodyPr/>
        <a:lstStyle/>
        <a:p>
          <a:endParaRPr lang="es-ES"/>
        </a:p>
      </dgm:t>
    </dgm:pt>
    <dgm:pt modelId="{7F999B58-BD20-4B5F-925D-5707872D2A70}" type="sibTrans" cxnId="{982F7371-5063-4681-BB5F-AFE35FD9ED45}">
      <dgm:prSet/>
      <dgm:spPr/>
      <dgm:t>
        <a:bodyPr/>
        <a:lstStyle/>
        <a:p>
          <a:endParaRPr lang="es-ES"/>
        </a:p>
      </dgm:t>
    </dgm:pt>
    <dgm:pt modelId="{8DCEA1F4-1D7D-47FB-825F-2A14150C68C9}">
      <dgm:prSet/>
      <dgm:spPr/>
      <dgm:t>
        <a:bodyPr/>
        <a:lstStyle/>
        <a:p>
          <a:r>
            <a:rPr lang="es-ES"/>
            <a:t>Universidad/Empresa/Sociedad vs Enseñanzas Técnicas</a:t>
          </a:r>
        </a:p>
      </dgm:t>
    </dgm:pt>
    <dgm:pt modelId="{354A591B-6227-422B-A0D2-4FB095578431}" type="parTrans" cxnId="{84BFAC27-626F-446B-9EE5-BF8C2742C53D}">
      <dgm:prSet/>
      <dgm:spPr/>
      <dgm:t>
        <a:bodyPr/>
        <a:lstStyle/>
        <a:p>
          <a:endParaRPr lang="es-ES"/>
        </a:p>
      </dgm:t>
    </dgm:pt>
    <dgm:pt modelId="{B27A0F86-3233-4027-9DC6-E2105A991C8A}" type="sibTrans" cxnId="{84BFAC27-626F-446B-9EE5-BF8C2742C53D}">
      <dgm:prSet/>
      <dgm:spPr/>
      <dgm:t>
        <a:bodyPr/>
        <a:lstStyle/>
        <a:p>
          <a:endParaRPr lang="es-ES"/>
        </a:p>
      </dgm:t>
    </dgm:pt>
    <dgm:pt modelId="{92C2BABF-AA58-4A11-8D2D-E8E6C997EC74}">
      <dgm:prSet/>
      <dgm:spPr/>
      <dgm:t>
        <a:bodyPr/>
        <a:lstStyle/>
        <a:p>
          <a:r>
            <a:rPr lang="es-ES"/>
            <a:t>Internacionalización de las Enseñanzas Técnicas</a:t>
          </a:r>
        </a:p>
      </dgm:t>
    </dgm:pt>
    <dgm:pt modelId="{AA335054-BECF-4F90-A7F3-1C9F550B6A1F}" type="parTrans" cxnId="{540CF634-390A-4F2D-986D-34D1350AA642}">
      <dgm:prSet/>
      <dgm:spPr/>
      <dgm:t>
        <a:bodyPr/>
        <a:lstStyle/>
        <a:p>
          <a:endParaRPr lang="es-ES"/>
        </a:p>
      </dgm:t>
    </dgm:pt>
    <dgm:pt modelId="{9A1B3724-7445-4961-9683-622856926B9D}" type="sibTrans" cxnId="{540CF634-390A-4F2D-986D-34D1350AA642}">
      <dgm:prSet/>
      <dgm:spPr/>
      <dgm:t>
        <a:bodyPr/>
        <a:lstStyle/>
        <a:p>
          <a:endParaRPr lang="es-ES"/>
        </a:p>
      </dgm:t>
    </dgm:pt>
    <dgm:pt modelId="{CFE2D0E1-7C49-4104-AF26-C3F2F06C65DB}">
      <dgm:prSet/>
      <dgm:spPr/>
      <dgm:t>
        <a:bodyPr/>
        <a:lstStyle/>
        <a:p>
          <a:r>
            <a:rPr lang="es-ES"/>
            <a:t>OnboardEIIng en Enseñanzas Técnicas</a:t>
          </a:r>
        </a:p>
      </dgm:t>
    </dgm:pt>
    <dgm:pt modelId="{B18F429A-BEF2-4EA2-A486-31588BA807A3}" type="parTrans" cxnId="{1909DCA8-D439-42E1-BA25-D95A7449DC53}">
      <dgm:prSet/>
      <dgm:spPr/>
      <dgm:t>
        <a:bodyPr/>
        <a:lstStyle/>
        <a:p>
          <a:endParaRPr lang="es-ES"/>
        </a:p>
      </dgm:t>
    </dgm:pt>
    <dgm:pt modelId="{364E37A8-BE26-4F31-8ECB-42EADC5A1C9A}" type="sibTrans" cxnId="{1909DCA8-D439-42E1-BA25-D95A7449DC53}">
      <dgm:prSet/>
      <dgm:spPr/>
      <dgm:t>
        <a:bodyPr/>
        <a:lstStyle/>
        <a:p>
          <a:endParaRPr lang="es-ES"/>
        </a:p>
      </dgm:t>
    </dgm:pt>
    <dgm:pt modelId="{53BED6B8-F0AA-49C7-82FB-7D94E435B9F9}">
      <dgm:prSet/>
      <dgm:spPr/>
      <dgm:t>
        <a:bodyPr/>
        <a:lstStyle/>
        <a:p>
          <a:r>
            <a:rPr lang="es-ES"/>
            <a:t>Desarrollo e implantación de nuevos títulos</a:t>
          </a:r>
        </a:p>
      </dgm:t>
    </dgm:pt>
    <dgm:pt modelId="{93343E02-F801-4226-A7A2-2ECE68DB31CD}" type="parTrans" cxnId="{ED87429B-DDC0-4C84-9F47-75A3221CB6DC}">
      <dgm:prSet/>
      <dgm:spPr/>
      <dgm:t>
        <a:bodyPr/>
        <a:lstStyle/>
        <a:p>
          <a:endParaRPr lang="es-ES"/>
        </a:p>
      </dgm:t>
    </dgm:pt>
    <dgm:pt modelId="{12C841B4-51FD-4EB5-8805-5472B4D2B14F}" type="sibTrans" cxnId="{ED87429B-DDC0-4C84-9F47-75A3221CB6DC}">
      <dgm:prSet/>
      <dgm:spPr/>
      <dgm:t>
        <a:bodyPr/>
        <a:lstStyle/>
        <a:p>
          <a:endParaRPr lang="es-ES"/>
        </a:p>
      </dgm:t>
    </dgm:pt>
    <dgm:pt modelId="{658157BC-6496-45BB-B7CC-838BD8E34C0B}">
      <dgm:prSet/>
      <dgm:spPr/>
      <dgm:t>
        <a:bodyPr/>
        <a:lstStyle/>
        <a:p>
          <a:r>
            <a:rPr lang="es-ES"/>
            <a:t>V Olimpiada Nacional de Ingenierías Industriales</a:t>
          </a:r>
        </a:p>
      </dgm:t>
    </dgm:pt>
    <dgm:pt modelId="{E488088A-F5FE-4A9A-89FD-FCE6FC983354}" type="parTrans" cxnId="{72B7767C-CBA5-4021-AEE5-A49928CD03ED}">
      <dgm:prSet/>
      <dgm:spPr/>
      <dgm:t>
        <a:bodyPr/>
        <a:lstStyle/>
        <a:p>
          <a:endParaRPr lang="es-ES"/>
        </a:p>
      </dgm:t>
    </dgm:pt>
    <dgm:pt modelId="{1A4DA6FA-48EA-42FF-B721-5B2D3CC47DB9}" type="sibTrans" cxnId="{72B7767C-CBA5-4021-AEE5-A49928CD03ED}">
      <dgm:prSet/>
      <dgm:spPr/>
      <dgm:t>
        <a:bodyPr/>
        <a:lstStyle/>
        <a:p>
          <a:endParaRPr lang="es-ES"/>
        </a:p>
      </dgm:t>
    </dgm:pt>
    <dgm:pt modelId="{0A0FF0F7-6CBC-472A-A222-7C3BD62ACFE6}" type="pres">
      <dgm:prSet presAssocID="{6957353B-AB11-4AC5-9538-F5331C598FB7}" presName="linear" presStyleCnt="0">
        <dgm:presLayoutVars>
          <dgm:animLvl val="lvl"/>
          <dgm:resizeHandles val="exact"/>
        </dgm:presLayoutVars>
      </dgm:prSet>
      <dgm:spPr/>
    </dgm:pt>
    <dgm:pt modelId="{E4F2C2B6-D6CD-4632-8D84-99709B11034E}" type="pres">
      <dgm:prSet presAssocID="{407E7220-C86B-4147-9D57-207D089C19CE}" presName="parentText" presStyleLbl="node1" presStyleIdx="0" presStyleCnt="12">
        <dgm:presLayoutVars>
          <dgm:chMax val="0"/>
          <dgm:bulletEnabled val="1"/>
        </dgm:presLayoutVars>
      </dgm:prSet>
      <dgm:spPr/>
    </dgm:pt>
    <dgm:pt modelId="{1C08B8D0-1852-46CF-BC6D-C1B064E76265}" type="pres">
      <dgm:prSet presAssocID="{94F6C64A-3EFD-46C1-B549-0ED5F7A074D5}" presName="spacer" presStyleCnt="0"/>
      <dgm:spPr/>
    </dgm:pt>
    <dgm:pt modelId="{C4794243-2A55-48D8-B6BD-BA8629F6DB18}" type="pres">
      <dgm:prSet presAssocID="{35107E81-C918-4EAA-A756-4EE27CA76CAA}" presName="parentText" presStyleLbl="node1" presStyleIdx="1" presStyleCnt="12">
        <dgm:presLayoutVars>
          <dgm:chMax val="0"/>
          <dgm:bulletEnabled val="1"/>
        </dgm:presLayoutVars>
      </dgm:prSet>
      <dgm:spPr/>
    </dgm:pt>
    <dgm:pt modelId="{43EF6759-0D6A-43A1-9DAB-ADB90F7ECFE3}" type="pres">
      <dgm:prSet presAssocID="{85D7F85D-FCAE-476A-8BCF-79FBF83E24D3}" presName="spacer" presStyleCnt="0"/>
      <dgm:spPr/>
    </dgm:pt>
    <dgm:pt modelId="{11724E57-B510-4697-8A44-9AF105545718}" type="pres">
      <dgm:prSet presAssocID="{4EC3CD58-28FC-4766-9925-2301AD8C69F1}" presName="parentText" presStyleLbl="node1" presStyleIdx="2" presStyleCnt="12">
        <dgm:presLayoutVars>
          <dgm:chMax val="0"/>
          <dgm:bulletEnabled val="1"/>
        </dgm:presLayoutVars>
      </dgm:prSet>
      <dgm:spPr/>
    </dgm:pt>
    <dgm:pt modelId="{2F1E4F9A-02C4-4981-9472-40F1A1E1DDB5}" type="pres">
      <dgm:prSet presAssocID="{5041F0E5-2FBF-43FE-98EC-704C38C59FFD}" presName="spacer" presStyleCnt="0"/>
      <dgm:spPr/>
    </dgm:pt>
    <dgm:pt modelId="{0B89E3F3-8B31-4726-B2CC-F93DD072CEB2}" type="pres">
      <dgm:prSet presAssocID="{B1DDC475-24B7-4A48-B8A5-2C429167F025}" presName="parentText" presStyleLbl="node1" presStyleIdx="3" presStyleCnt="12">
        <dgm:presLayoutVars>
          <dgm:chMax val="0"/>
          <dgm:bulletEnabled val="1"/>
        </dgm:presLayoutVars>
      </dgm:prSet>
      <dgm:spPr/>
    </dgm:pt>
    <dgm:pt modelId="{CA575636-EA2A-4FC9-986F-1904E76CDD76}" type="pres">
      <dgm:prSet presAssocID="{34207C0F-0C50-424B-A8B3-83F4FE1AD2BC}" presName="spacer" presStyleCnt="0"/>
      <dgm:spPr/>
    </dgm:pt>
    <dgm:pt modelId="{6A70EDB7-755E-43E8-9659-1CDFEB6DD6EE}" type="pres">
      <dgm:prSet presAssocID="{C3A83356-F24D-45D9-AE07-C2A0A032E57C}" presName="parentText" presStyleLbl="node1" presStyleIdx="4" presStyleCnt="12">
        <dgm:presLayoutVars>
          <dgm:chMax val="0"/>
          <dgm:bulletEnabled val="1"/>
        </dgm:presLayoutVars>
      </dgm:prSet>
      <dgm:spPr/>
    </dgm:pt>
    <dgm:pt modelId="{306FB02A-6FAE-4DC5-9F1C-1789EF97D97E}" type="pres">
      <dgm:prSet presAssocID="{4D0B4B61-2BFF-4D4D-B740-691EE4C4ACB9}" presName="spacer" presStyleCnt="0"/>
      <dgm:spPr/>
    </dgm:pt>
    <dgm:pt modelId="{B7597C00-BA05-4881-9E81-162909962B13}" type="pres">
      <dgm:prSet presAssocID="{FBA1A4DB-7284-4494-9887-D1EEFFA7FADC}" presName="parentText" presStyleLbl="node1" presStyleIdx="5" presStyleCnt="12">
        <dgm:presLayoutVars>
          <dgm:chMax val="0"/>
          <dgm:bulletEnabled val="1"/>
        </dgm:presLayoutVars>
      </dgm:prSet>
      <dgm:spPr/>
    </dgm:pt>
    <dgm:pt modelId="{EF26C4EA-3929-496A-A341-A78A7B3BE1BE}" type="pres">
      <dgm:prSet presAssocID="{F743B86E-DBF3-4BDC-9300-169CFBAF9CBC}" presName="spacer" presStyleCnt="0"/>
      <dgm:spPr/>
    </dgm:pt>
    <dgm:pt modelId="{21766852-D4A5-4989-B6BB-454F6C22F02D}" type="pres">
      <dgm:prSet presAssocID="{DF8EC378-B95D-468E-9B9E-2B349F42BD61}" presName="parentText" presStyleLbl="node1" presStyleIdx="6" presStyleCnt="12">
        <dgm:presLayoutVars>
          <dgm:chMax val="0"/>
          <dgm:bulletEnabled val="1"/>
        </dgm:presLayoutVars>
      </dgm:prSet>
      <dgm:spPr/>
    </dgm:pt>
    <dgm:pt modelId="{4CA3E093-963C-4CE4-BA44-0C5823C40E8B}" type="pres">
      <dgm:prSet presAssocID="{7F999B58-BD20-4B5F-925D-5707872D2A70}" presName="spacer" presStyleCnt="0"/>
      <dgm:spPr/>
    </dgm:pt>
    <dgm:pt modelId="{FD5448E5-872F-43D8-8CD9-FC91A09EE492}" type="pres">
      <dgm:prSet presAssocID="{8DCEA1F4-1D7D-47FB-825F-2A14150C68C9}" presName="parentText" presStyleLbl="node1" presStyleIdx="7" presStyleCnt="12">
        <dgm:presLayoutVars>
          <dgm:chMax val="0"/>
          <dgm:bulletEnabled val="1"/>
        </dgm:presLayoutVars>
      </dgm:prSet>
      <dgm:spPr/>
    </dgm:pt>
    <dgm:pt modelId="{1915DEE6-0A88-4A79-B7D4-9D3DDF600E7D}" type="pres">
      <dgm:prSet presAssocID="{B27A0F86-3233-4027-9DC6-E2105A991C8A}" presName="spacer" presStyleCnt="0"/>
      <dgm:spPr/>
    </dgm:pt>
    <dgm:pt modelId="{5FEB26B6-D32A-4AB9-8356-2AE05BB54544}" type="pres">
      <dgm:prSet presAssocID="{92C2BABF-AA58-4A11-8D2D-E8E6C997EC74}" presName="parentText" presStyleLbl="node1" presStyleIdx="8" presStyleCnt="12">
        <dgm:presLayoutVars>
          <dgm:chMax val="0"/>
          <dgm:bulletEnabled val="1"/>
        </dgm:presLayoutVars>
      </dgm:prSet>
      <dgm:spPr/>
    </dgm:pt>
    <dgm:pt modelId="{21FA10E9-1A37-416E-BD97-F6B1EE86B4C1}" type="pres">
      <dgm:prSet presAssocID="{9A1B3724-7445-4961-9683-622856926B9D}" presName="spacer" presStyleCnt="0"/>
      <dgm:spPr/>
    </dgm:pt>
    <dgm:pt modelId="{C51DC9D1-6B45-460B-B673-0257B97C0F68}" type="pres">
      <dgm:prSet presAssocID="{CFE2D0E1-7C49-4104-AF26-C3F2F06C65DB}" presName="parentText" presStyleLbl="node1" presStyleIdx="9" presStyleCnt="12">
        <dgm:presLayoutVars>
          <dgm:chMax val="0"/>
          <dgm:bulletEnabled val="1"/>
        </dgm:presLayoutVars>
      </dgm:prSet>
      <dgm:spPr/>
    </dgm:pt>
    <dgm:pt modelId="{97083AFD-F1C8-4D85-8415-F94521A1909F}" type="pres">
      <dgm:prSet presAssocID="{364E37A8-BE26-4F31-8ECB-42EADC5A1C9A}" presName="spacer" presStyleCnt="0"/>
      <dgm:spPr/>
    </dgm:pt>
    <dgm:pt modelId="{66329D6F-7B28-4E93-9F76-FE0BB639E753}" type="pres">
      <dgm:prSet presAssocID="{53BED6B8-F0AA-49C7-82FB-7D94E435B9F9}" presName="parentText" presStyleLbl="node1" presStyleIdx="10" presStyleCnt="12">
        <dgm:presLayoutVars>
          <dgm:chMax val="0"/>
          <dgm:bulletEnabled val="1"/>
        </dgm:presLayoutVars>
      </dgm:prSet>
      <dgm:spPr/>
    </dgm:pt>
    <dgm:pt modelId="{51B86684-2EA2-48F2-9708-9C5169C9C530}" type="pres">
      <dgm:prSet presAssocID="{12C841B4-51FD-4EB5-8805-5472B4D2B14F}" presName="spacer" presStyleCnt="0"/>
      <dgm:spPr/>
    </dgm:pt>
    <dgm:pt modelId="{8C7A1A0D-EC34-4643-8BB8-DD39D21F1224}" type="pres">
      <dgm:prSet presAssocID="{658157BC-6496-45BB-B7CC-838BD8E34C0B}" presName="parentText" presStyleLbl="node1" presStyleIdx="11" presStyleCnt="12">
        <dgm:presLayoutVars>
          <dgm:chMax val="0"/>
          <dgm:bulletEnabled val="1"/>
        </dgm:presLayoutVars>
      </dgm:prSet>
      <dgm:spPr/>
    </dgm:pt>
  </dgm:ptLst>
  <dgm:cxnLst>
    <dgm:cxn modelId="{E4BB2901-A3A0-416D-9472-3E99493D2BA4}" srcId="{6957353B-AB11-4AC5-9538-F5331C598FB7}" destId="{B1DDC475-24B7-4A48-B8A5-2C429167F025}" srcOrd="3" destOrd="0" parTransId="{F59E379A-B46F-4C9D-997A-D62449B767ED}" sibTransId="{34207C0F-0C50-424B-A8B3-83F4FE1AD2BC}"/>
    <dgm:cxn modelId="{CB023C01-2BA9-40DB-A20E-037E09F4D5C7}" type="presOf" srcId="{C3A83356-F24D-45D9-AE07-C2A0A032E57C}" destId="{6A70EDB7-755E-43E8-9659-1CDFEB6DD6EE}" srcOrd="0" destOrd="0" presId="urn:microsoft.com/office/officeart/2005/8/layout/vList2"/>
    <dgm:cxn modelId="{0B7DD308-3E04-4E83-BABF-DFE815271570}" type="presOf" srcId="{6957353B-AB11-4AC5-9538-F5331C598FB7}" destId="{0A0FF0F7-6CBC-472A-A222-7C3BD62ACFE6}" srcOrd="0" destOrd="0" presId="urn:microsoft.com/office/officeart/2005/8/layout/vList2"/>
    <dgm:cxn modelId="{6B3EE30A-A96B-43D3-AD12-D569EA0D71C8}" type="presOf" srcId="{35107E81-C918-4EAA-A756-4EE27CA76CAA}" destId="{C4794243-2A55-48D8-B6BD-BA8629F6DB18}" srcOrd="0" destOrd="0" presId="urn:microsoft.com/office/officeart/2005/8/layout/vList2"/>
    <dgm:cxn modelId="{B3CF9112-9473-46A1-989E-57E5F34333EF}" srcId="{6957353B-AB11-4AC5-9538-F5331C598FB7}" destId="{FBA1A4DB-7284-4494-9887-D1EEFFA7FADC}" srcOrd="5" destOrd="0" parTransId="{53858EB3-C3CB-4138-A0EC-6EDD2F16EE4D}" sibTransId="{F743B86E-DBF3-4BDC-9300-169CFBAF9CBC}"/>
    <dgm:cxn modelId="{E86A9215-80E5-438E-BB8F-6D9FD683C6BB}" type="presOf" srcId="{DF8EC378-B95D-468E-9B9E-2B349F42BD61}" destId="{21766852-D4A5-4989-B6BB-454F6C22F02D}" srcOrd="0" destOrd="0" presId="urn:microsoft.com/office/officeart/2005/8/layout/vList2"/>
    <dgm:cxn modelId="{50F19217-5CB4-4F03-9550-71A3F6AB7602}" type="presOf" srcId="{53BED6B8-F0AA-49C7-82FB-7D94E435B9F9}" destId="{66329D6F-7B28-4E93-9F76-FE0BB639E753}" srcOrd="0" destOrd="0" presId="urn:microsoft.com/office/officeart/2005/8/layout/vList2"/>
    <dgm:cxn modelId="{84BFAC27-626F-446B-9EE5-BF8C2742C53D}" srcId="{6957353B-AB11-4AC5-9538-F5331C598FB7}" destId="{8DCEA1F4-1D7D-47FB-825F-2A14150C68C9}" srcOrd="7" destOrd="0" parTransId="{354A591B-6227-422B-A0D2-4FB095578431}" sibTransId="{B27A0F86-3233-4027-9DC6-E2105A991C8A}"/>
    <dgm:cxn modelId="{1791612B-6852-413D-BE39-003F6DE9D76E}" type="presOf" srcId="{FBA1A4DB-7284-4494-9887-D1EEFFA7FADC}" destId="{B7597C00-BA05-4881-9E81-162909962B13}" srcOrd="0" destOrd="0" presId="urn:microsoft.com/office/officeart/2005/8/layout/vList2"/>
    <dgm:cxn modelId="{540CF634-390A-4F2D-986D-34D1350AA642}" srcId="{6957353B-AB11-4AC5-9538-F5331C598FB7}" destId="{92C2BABF-AA58-4A11-8D2D-E8E6C997EC74}" srcOrd="8" destOrd="0" parTransId="{AA335054-BECF-4F90-A7F3-1C9F550B6A1F}" sibTransId="{9A1B3724-7445-4961-9683-622856926B9D}"/>
    <dgm:cxn modelId="{7D3B6050-DD05-4C7B-ABFF-938FCDBDEAE3}" srcId="{6957353B-AB11-4AC5-9538-F5331C598FB7}" destId="{4EC3CD58-28FC-4766-9925-2301AD8C69F1}" srcOrd="2" destOrd="0" parTransId="{B88DECC0-4698-4E37-B4D0-D3D1ECBB6D8A}" sibTransId="{5041F0E5-2FBF-43FE-98EC-704C38C59FFD}"/>
    <dgm:cxn modelId="{982F7371-5063-4681-BB5F-AFE35FD9ED45}" srcId="{6957353B-AB11-4AC5-9538-F5331C598FB7}" destId="{DF8EC378-B95D-468E-9B9E-2B349F42BD61}" srcOrd="6" destOrd="0" parTransId="{88EEA5D0-E497-4AEF-91DD-8BD0C3A26084}" sibTransId="{7F999B58-BD20-4B5F-925D-5707872D2A70}"/>
    <dgm:cxn modelId="{2E11BE79-E40F-4631-A02E-23686AFFA210}" type="presOf" srcId="{B1DDC475-24B7-4A48-B8A5-2C429167F025}" destId="{0B89E3F3-8B31-4726-B2CC-F93DD072CEB2}" srcOrd="0" destOrd="0" presId="urn:microsoft.com/office/officeart/2005/8/layout/vList2"/>
    <dgm:cxn modelId="{72B7767C-CBA5-4021-AEE5-A49928CD03ED}" srcId="{6957353B-AB11-4AC5-9538-F5331C598FB7}" destId="{658157BC-6496-45BB-B7CC-838BD8E34C0B}" srcOrd="11" destOrd="0" parTransId="{E488088A-F5FE-4A9A-89FD-FCE6FC983354}" sibTransId="{1A4DA6FA-48EA-42FF-B721-5B2D3CC47DB9}"/>
    <dgm:cxn modelId="{6BE6818A-8BFA-4414-B933-76E44A500706}" type="presOf" srcId="{4EC3CD58-28FC-4766-9925-2301AD8C69F1}" destId="{11724E57-B510-4697-8A44-9AF105545718}" srcOrd="0" destOrd="0" presId="urn:microsoft.com/office/officeart/2005/8/layout/vList2"/>
    <dgm:cxn modelId="{73D2CA8C-966E-4178-A547-D7560E5AB992}" srcId="{6957353B-AB11-4AC5-9538-F5331C598FB7}" destId="{35107E81-C918-4EAA-A756-4EE27CA76CAA}" srcOrd="1" destOrd="0" parTransId="{ACB7546A-1BDF-473C-BC5F-B2155C922B43}" sibTransId="{85D7F85D-FCAE-476A-8BCF-79FBF83E24D3}"/>
    <dgm:cxn modelId="{BA263B93-2907-4BFC-8209-8E476F6A10B8}" type="presOf" srcId="{8DCEA1F4-1D7D-47FB-825F-2A14150C68C9}" destId="{FD5448E5-872F-43D8-8CD9-FC91A09EE492}" srcOrd="0" destOrd="0" presId="urn:microsoft.com/office/officeart/2005/8/layout/vList2"/>
    <dgm:cxn modelId="{ED87429B-DDC0-4C84-9F47-75A3221CB6DC}" srcId="{6957353B-AB11-4AC5-9538-F5331C598FB7}" destId="{53BED6B8-F0AA-49C7-82FB-7D94E435B9F9}" srcOrd="10" destOrd="0" parTransId="{93343E02-F801-4226-A7A2-2ECE68DB31CD}" sibTransId="{12C841B4-51FD-4EB5-8805-5472B4D2B14F}"/>
    <dgm:cxn modelId="{1909DCA8-D439-42E1-BA25-D95A7449DC53}" srcId="{6957353B-AB11-4AC5-9538-F5331C598FB7}" destId="{CFE2D0E1-7C49-4104-AF26-C3F2F06C65DB}" srcOrd="9" destOrd="0" parTransId="{B18F429A-BEF2-4EA2-A486-31588BA807A3}" sibTransId="{364E37A8-BE26-4F31-8ECB-42EADC5A1C9A}"/>
    <dgm:cxn modelId="{4CAC39B3-C4C1-4CFF-BD14-0DCE491FB6A8}" type="presOf" srcId="{658157BC-6496-45BB-B7CC-838BD8E34C0B}" destId="{8C7A1A0D-EC34-4643-8BB8-DD39D21F1224}" srcOrd="0" destOrd="0" presId="urn:microsoft.com/office/officeart/2005/8/layout/vList2"/>
    <dgm:cxn modelId="{828B97BE-6C11-492F-8615-9967FEF36C78}" type="presOf" srcId="{CFE2D0E1-7C49-4104-AF26-C3F2F06C65DB}" destId="{C51DC9D1-6B45-460B-B673-0257B97C0F68}" srcOrd="0" destOrd="0" presId="urn:microsoft.com/office/officeart/2005/8/layout/vList2"/>
    <dgm:cxn modelId="{17F521CE-2B47-403D-B9C3-AAFF4BCD027D}" type="presOf" srcId="{407E7220-C86B-4147-9D57-207D089C19CE}" destId="{E4F2C2B6-D6CD-4632-8D84-99709B11034E}" srcOrd="0" destOrd="0" presId="urn:microsoft.com/office/officeart/2005/8/layout/vList2"/>
    <dgm:cxn modelId="{A884D0CE-F04E-45CF-8E61-AB8C79A80F7B}" type="presOf" srcId="{92C2BABF-AA58-4A11-8D2D-E8E6C997EC74}" destId="{5FEB26B6-D32A-4AB9-8356-2AE05BB54544}" srcOrd="0" destOrd="0" presId="urn:microsoft.com/office/officeart/2005/8/layout/vList2"/>
    <dgm:cxn modelId="{B1E054EA-D5B7-4755-8A67-03089C470E7E}" srcId="{6957353B-AB11-4AC5-9538-F5331C598FB7}" destId="{407E7220-C86B-4147-9D57-207D089C19CE}" srcOrd="0" destOrd="0" parTransId="{8E07BADF-F6E0-413A-9D8C-F7DCDD6FF9D9}" sibTransId="{94F6C64A-3EFD-46C1-B549-0ED5F7A074D5}"/>
    <dgm:cxn modelId="{6E26F5F5-223D-4774-9D5E-6B45B43A029D}" srcId="{6957353B-AB11-4AC5-9538-F5331C598FB7}" destId="{C3A83356-F24D-45D9-AE07-C2A0A032E57C}" srcOrd="4" destOrd="0" parTransId="{08DCB3B7-EEB6-48D1-8FC2-ED9771949118}" sibTransId="{4D0B4B61-2BFF-4D4D-B740-691EE4C4ACB9}"/>
    <dgm:cxn modelId="{4FD16086-5744-476B-80E7-1F08863C11BD}" type="presParOf" srcId="{0A0FF0F7-6CBC-472A-A222-7C3BD62ACFE6}" destId="{E4F2C2B6-D6CD-4632-8D84-99709B11034E}" srcOrd="0" destOrd="0" presId="urn:microsoft.com/office/officeart/2005/8/layout/vList2"/>
    <dgm:cxn modelId="{D25EEE2A-5178-43F1-8234-28737CD2BAB9}" type="presParOf" srcId="{0A0FF0F7-6CBC-472A-A222-7C3BD62ACFE6}" destId="{1C08B8D0-1852-46CF-BC6D-C1B064E76265}" srcOrd="1" destOrd="0" presId="urn:microsoft.com/office/officeart/2005/8/layout/vList2"/>
    <dgm:cxn modelId="{91FB9C89-4C1F-4762-A11B-8EBF7FEF23DC}" type="presParOf" srcId="{0A0FF0F7-6CBC-472A-A222-7C3BD62ACFE6}" destId="{C4794243-2A55-48D8-B6BD-BA8629F6DB18}" srcOrd="2" destOrd="0" presId="urn:microsoft.com/office/officeart/2005/8/layout/vList2"/>
    <dgm:cxn modelId="{30B5C29D-8BDE-4675-9A73-83BEC838209F}" type="presParOf" srcId="{0A0FF0F7-6CBC-472A-A222-7C3BD62ACFE6}" destId="{43EF6759-0D6A-43A1-9DAB-ADB90F7ECFE3}" srcOrd="3" destOrd="0" presId="urn:microsoft.com/office/officeart/2005/8/layout/vList2"/>
    <dgm:cxn modelId="{5FA84285-6580-438A-A3B5-F614B3EDEFEA}" type="presParOf" srcId="{0A0FF0F7-6CBC-472A-A222-7C3BD62ACFE6}" destId="{11724E57-B510-4697-8A44-9AF105545718}" srcOrd="4" destOrd="0" presId="urn:microsoft.com/office/officeart/2005/8/layout/vList2"/>
    <dgm:cxn modelId="{B7C4CC8C-63EC-45CD-AA9B-1EDD825D56BF}" type="presParOf" srcId="{0A0FF0F7-6CBC-472A-A222-7C3BD62ACFE6}" destId="{2F1E4F9A-02C4-4981-9472-40F1A1E1DDB5}" srcOrd="5" destOrd="0" presId="urn:microsoft.com/office/officeart/2005/8/layout/vList2"/>
    <dgm:cxn modelId="{544F7198-4294-4C59-B6F2-E523223D9331}" type="presParOf" srcId="{0A0FF0F7-6CBC-472A-A222-7C3BD62ACFE6}" destId="{0B89E3F3-8B31-4726-B2CC-F93DD072CEB2}" srcOrd="6" destOrd="0" presId="urn:microsoft.com/office/officeart/2005/8/layout/vList2"/>
    <dgm:cxn modelId="{352E8798-B93F-4B7E-B356-05D99EE4EFF4}" type="presParOf" srcId="{0A0FF0F7-6CBC-472A-A222-7C3BD62ACFE6}" destId="{CA575636-EA2A-4FC9-986F-1904E76CDD76}" srcOrd="7" destOrd="0" presId="urn:microsoft.com/office/officeart/2005/8/layout/vList2"/>
    <dgm:cxn modelId="{3303D5B9-B2E8-4DA3-BD7F-6AF6972B3F07}" type="presParOf" srcId="{0A0FF0F7-6CBC-472A-A222-7C3BD62ACFE6}" destId="{6A70EDB7-755E-43E8-9659-1CDFEB6DD6EE}" srcOrd="8" destOrd="0" presId="urn:microsoft.com/office/officeart/2005/8/layout/vList2"/>
    <dgm:cxn modelId="{AE6B2267-A18B-437D-925D-563EEE30DBA9}" type="presParOf" srcId="{0A0FF0F7-6CBC-472A-A222-7C3BD62ACFE6}" destId="{306FB02A-6FAE-4DC5-9F1C-1789EF97D97E}" srcOrd="9" destOrd="0" presId="urn:microsoft.com/office/officeart/2005/8/layout/vList2"/>
    <dgm:cxn modelId="{EC9C8122-3FD1-4DA4-AE19-7CB85AD01EC3}" type="presParOf" srcId="{0A0FF0F7-6CBC-472A-A222-7C3BD62ACFE6}" destId="{B7597C00-BA05-4881-9E81-162909962B13}" srcOrd="10" destOrd="0" presId="urn:microsoft.com/office/officeart/2005/8/layout/vList2"/>
    <dgm:cxn modelId="{6AD287B6-1FFE-40B6-871B-324D6334BFAD}" type="presParOf" srcId="{0A0FF0F7-6CBC-472A-A222-7C3BD62ACFE6}" destId="{EF26C4EA-3929-496A-A341-A78A7B3BE1BE}" srcOrd="11" destOrd="0" presId="urn:microsoft.com/office/officeart/2005/8/layout/vList2"/>
    <dgm:cxn modelId="{248E11C0-AFB1-4380-B783-76AB85E037F4}" type="presParOf" srcId="{0A0FF0F7-6CBC-472A-A222-7C3BD62ACFE6}" destId="{21766852-D4A5-4989-B6BB-454F6C22F02D}" srcOrd="12" destOrd="0" presId="urn:microsoft.com/office/officeart/2005/8/layout/vList2"/>
    <dgm:cxn modelId="{4E7BFB35-BE57-4479-9695-75503BD2017A}" type="presParOf" srcId="{0A0FF0F7-6CBC-472A-A222-7C3BD62ACFE6}" destId="{4CA3E093-963C-4CE4-BA44-0C5823C40E8B}" srcOrd="13" destOrd="0" presId="urn:microsoft.com/office/officeart/2005/8/layout/vList2"/>
    <dgm:cxn modelId="{7957341C-9E6C-4A3B-AC6A-7975B407DCD7}" type="presParOf" srcId="{0A0FF0F7-6CBC-472A-A222-7C3BD62ACFE6}" destId="{FD5448E5-872F-43D8-8CD9-FC91A09EE492}" srcOrd="14" destOrd="0" presId="urn:microsoft.com/office/officeart/2005/8/layout/vList2"/>
    <dgm:cxn modelId="{15B0724F-6F71-48E6-A488-4615516EB414}" type="presParOf" srcId="{0A0FF0F7-6CBC-472A-A222-7C3BD62ACFE6}" destId="{1915DEE6-0A88-4A79-B7D4-9D3DDF600E7D}" srcOrd="15" destOrd="0" presId="urn:microsoft.com/office/officeart/2005/8/layout/vList2"/>
    <dgm:cxn modelId="{345194ED-8864-486B-B760-65560800A077}" type="presParOf" srcId="{0A0FF0F7-6CBC-472A-A222-7C3BD62ACFE6}" destId="{5FEB26B6-D32A-4AB9-8356-2AE05BB54544}" srcOrd="16" destOrd="0" presId="urn:microsoft.com/office/officeart/2005/8/layout/vList2"/>
    <dgm:cxn modelId="{B9D46152-1F2D-4752-A8D9-035EA68A3576}" type="presParOf" srcId="{0A0FF0F7-6CBC-472A-A222-7C3BD62ACFE6}" destId="{21FA10E9-1A37-416E-BD97-F6B1EE86B4C1}" srcOrd="17" destOrd="0" presId="urn:microsoft.com/office/officeart/2005/8/layout/vList2"/>
    <dgm:cxn modelId="{FC1CE1EE-7E4F-4948-AF18-5C88327B7B20}" type="presParOf" srcId="{0A0FF0F7-6CBC-472A-A222-7C3BD62ACFE6}" destId="{C51DC9D1-6B45-460B-B673-0257B97C0F68}" srcOrd="18" destOrd="0" presId="urn:microsoft.com/office/officeart/2005/8/layout/vList2"/>
    <dgm:cxn modelId="{990871D8-779F-4AC1-BA21-D93257911847}" type="presParOf" srcId="{0A0FF0F7-6CBC-472A-A222-7C3BD62ACFE6}" destId="{97083AFD-F1C8-4D85-8415-F94521A1909F}" srcOrd="19" destOrd="0" presId="urn:microsoft.com/office/officeart/2005/8/layout/vList2"/>
    <dgm:cxn modelId="{F9C41B8A-CBD7-4D63-B6C0-00A0FCFC0C29}" type="presParOf" srcId="{0A0FF0F7-6CBC-472A-A222-7C3BD62ACFE6}" destId="{66329D6F-7B28-4E93-9F76-FE0BB639E753}" srcOrd="20" destOrd="0" presId="urn:microsoft.com/office/officeart/2005/8/layout/vList2"/>
    <dgm:cxn modelId="{65DE65E9-420F-4684-B887-6E47ACA5B958}" type="presParOf" srcId="{0A0FF0F7-6CBC-472A-A222-7C3BD62ACFE6}" destId="{51B86684-2EA2-48F2-9708-9C5169C9C530}" srcOrd="21" destOrd="0" presId="urn:microsoft.com/office/officeart/2005/8/layout/vList2"/>
    <dgm:cxn modelId="{4950CAAC-0926-4BAF-B36A-F6E07D013C6C}" type="presParOf" srcId="{0A0FF0F7-6CBC-472A-A222-7C3BD62ACFE6}" destId="{8C7A1A0D-EC34-4643-8BB8-DD39D21F1224}" srcOrd="2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F4BCA2-E639-480C-947E-1E055E12CB81}">
      <dsp:nvSpPr>
        <dsp:cNvPr id="0" name=""/>
        <dsp:cNvSpPr/>
      </dsp:nvSpPr>
      <dsp:spPr>
        <a:xfrm>
          <a:off x="3283712" y="961"/>
          <a:ext cx="3694176" cy="5597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 dirty="0">
              <a:solidFill>
                <a:srgbClr val="642812"/>
              </a:solidFill>
            </a:rPr>
            <a:t>SEDE: Escuela de Ingenierías Industriales</a:t>
          </a:r>
        </a:p>
      </dsp:txBody>
      <dsp:txXfrm>
        <a:off x="3311038" y="28287"/>
        <a:ext cx="3639524" cy="505133"/>
      </dsp:txXfrm>
    </dsp:sp>
    <dsp:sp modelId="{D8E070C2-F5E0-44A3-BDA6-A9A66A16E3B7}">
      <dsp:nvSpPr>
        <dsp:cNvPr id="0" name=""/>
        <dsp:cNvSpPr/>
      </dsp:nvSpPr>
      <dsp:spPr>
        <a:xfrm>
          <a:off x="3283712" y="588736"/>
          <a:ext cx="3694176" cy="5597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>
              <a:solidFill>
                <a:srgbClr val="642812"/>
              </a:solidFill>
            </a:rPr>
            <a:t>FECHAS: 10 – 12 Junio 2026</a:t>
          </a:r>
        </a:p>
      </dsp:txBody>
      <dsp:txXfrm>
        <a:off x="3311038" y="616062"/>
        <a:ext cx="3639524" cy="505133"/>
      </dsp:txXfrm>
    </dsp:sp>
    <dsp:sp modelId="{CEC772A1-CAA0-4E27-9747-ECDE62AB5499}">
      <dsp:nvSpPr>
        <dsp:cNvPr id="0" name=""/>
        <dsp:cNvSpPr/>
      </dsp:nvSpPr>
      <dsp:spPr>
        <a:xfrm>
          <a:off x="3283712" y="1176511"/>
          <a:ext cx="3694176" cy="5597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>
              <a:solidFill>
                <a:srgbClr val="642812"/>
              </a:solidFill>
            </a:rPr>
            <a:t>LEMA: Innovación en docencia e investigación en la era de la inteligencia artificial</a:t>
          </a:r>
        </a:p>
      </dsp:txBody>
      <dsp:txXfrm>
        <a:off x="3311038" y="1203837"/>
        <a:ext cx="3639524" cy="505133"/>
      </dsp:txXfrm>
    </dsp:sp>
    <dsp:sp modelId="{5DACF11E-DEAA-48FD-BE2C-C813A91BB454}">
      <dsp:nvSpPr>
        <dsp:cNvPr id="0" name=""/>
        <dsp:cNvSpPr/>
      </dsp:nvSpPr>
      <dsp:spPr>
        <a:xfrm>
          <a:off x="3283712" y="1764286"/>
          <a:ext cx="3694176" cy="5597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>
              <a:solidFill>
                <a:srgbClr val="642812"/>
              </a:solidFill>
            </a:rPr>
            <a:t>LOGOS</a:t>
          </a:r>
        </a:p>
      </dsp:txBody>
      <dsp:txXfrm>
        <a:off x="3311038" y="1791612"/>
        <a:ext cx="3639524" cy="505133"/>
      </dsp:txXfrm>
    </dsp:sp>
    <dsp:sp modelId="{F43A8A2A-6D50-4728-9E95-F460F12A15CC}">
      <dsp:nvSpPr>
        <dsp:cNvPr id="0" name=""/>
        <dsp:cNvSpPr/>
      </dsp:nvSpPr>
      <dsp:spPr>
        <a:xfrm>
          <a:off x="3283712" y="2352061"/>
          <a:ext cx="3694176" cy="5597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>
              <a:solidFill>
                <a:srgbClr val="642812"/>
              </a:solidFill>
            </a:rPr>
            <a:t>WEB</a:t>
          </a:r>
        </a:p>
      </dsp:txBody>
      <dsp:txXfrm>
        <a:off x="3311038" y="2379387"/>
        <a:ext cx="3639524" cy="505133"/>
      </dsp:txXfrm>
    </dsp:sp>
    <dsp:sp modelId="{A8290C58-F52B-4E0A-A347-8CEA58A97E00}">
      <dsp:nvSpPr>
        <dsp:cNvPr id="0" name=""/>
        <dsp:cNvSpPr/>
      </dsp:nvSpPr>
      <dsp:spPr>
        <a:xfrm>
          <a:off x="3283712" y="2939835"/>
          <a:ext cx="3694176" cy="55978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b="1" kern="1200">
              <a:solidFill>
                <a:srgbClr val="642812"/>
              </a:solidFill>
            </a:rPr>
            <a:t>EMPRESA ORGANIZADORA</a:t>
          </a:r>
        </a:p>
      </dsp:txBody>
      <dsp:txXfrm>
        <a:off x="3311038" y="2967161"/>
        <a:ext cx="3639524" cy="5051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F4BCA2-E639-480C-947E-1E055E12CB81}">
      <dsp:nvSpPr>
        <dsp:cNvPr id="0" name=""/>
        <dsp:cNvSpPr/>
      </dsp:nvSpPr>
      <dsp:spPr>
        <a:xfrm>
          <a:off x="3283712" y="1538"/>
          <a:ext cx="3694176" cy="6725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 dirty="0">
              <a:solidFill>
                <a:srgbClr val="642812"/>
              </a:solidFill>
            </a:rPr>
            <a:t>SPONSORS</a:t>
          </a:r>
        </a:p>
      </dsp:txBody>
      <dsp:txXfrm>
        <a:off x="3316545" y="34371"/>
        <a:ext cx="3628510" cy="606931"/>
      </dsp:txXfrm>
    </dsp:sp>
    <dsp:sp modelId="{D8E070C2-F5E0-44A3-BDA6-A9A66A16E3B7}">
      <dsp:nvSpPr>
        <dsp:cNvPr id="0" name=""/>
        <dsp:cNvSpPr/>
      </dsp:nvSpPr>
      <dsp:spPr>
        <a:xfrm>
          <a:off x="3283712" y="707765"/>
          <a:ext cx="3694176" cy="6725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 dirty="0">
              <a:solidFill>
                <a:srgbClr val="642812"/>
              </a:solidFill>
            </a:rPr>
            <a:t>GENERACIÓN DE DOCUMENTACIÓN</a:t>
          </a:r>
        </a:p>
      </dsp:txBody>
      <dsp:txXfrm>
        <a:off x="3316545" y="740598"/>
        <a:ext cx="3628510" cy="606931"/>
      </dsp:txXfrm>
    </dsp:sp>
    <dsp:sp modelId="{CEC772A1-CAA0-4E27-9747-ECDE62AB5499}">
      <dsp:nvSpPr>
        <dsp:cNvPr id="0" name=""/>
        <dsp:cNvSpPr/>
      </dsp:nvSpPr>
      <dsp:spPr>
        <a:xfrm>
          <a:off x="3283712" y="1413992"/>
          <a:ext cx="3694176" cy="6725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 dirty="0">
              <a:solidFill>
                <a:srgbClr val="642812"/>
              </a:solidFill>
            </a:rPr>
            <a:t>DIFUSIÓN</a:t>
          </a:r>
        </a:p>
      </dsp:txBody>
      <dsp:txXfrm>
        <a:off x="3316545" y="1446825"/>
        <a:ext cx="3628510" cy="606931"/>
      </dsp:txXfrm>
    </dsp:sp>
    <dsp:sp modelId="{5DACF11E-DEAA-48FD-BE2C-C813A91BB454}">
      <dsp:nvSpPr>
        <dsp:cNvPr id="0" name=""/>
        <dsp:cNvSpPr/>
      </dsp:nvSpPr>
      <dsp:spPr>
        <a:xfrm>
          <a:off x="3283712" y="2120220"/>
          <a:ext cx="3694176" cy="6725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 dirty="0">
              <a:solidFill>
                <a:srgbClr val="642812"/>
              </a:solidFill>
            </a:rPr>
            <a:t>GESTIÓN EVENTO</a:t>
          </a:r>
        </a:p>
      </dsp:txBody>
      <dsp:txXfrm>
        <a:off x="3316545" y="2153053"/>
        <a:ext cx="3628510" cy="606931"/>
      </dsp:txXfrm>
    </dsp:sp>
    <dsp:sp modelId="{F43A8A2A-6D50-4728-9E95-F460F12A15CC}">
      <dsp:nvSpPr>
        <dsp:cNvPr id="0" name=""/>
        <dsp:cNvSpPr/>
      </dsp:nvSpPr>
      <dsp:spPr>
        <a:xfrm>
          <a:off x="3283712" y="2826447"/>
          <a:ext cx="3694176" cy="6725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64281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b="1" kern="1200" dirty="0">
              <a:solidFill>
                <a:srgbClr val="642812"/>
              </a:solidFill>
            </a:rPr>
            <a:t>COMITÉS Y ÁREAS</a:t>
          </a:r>
        </a:p>
      </dsp:txBody>
      <dsp:txXfrm>
        <a:off x="3316545" y="2859280"/>
        <a:ext cx="3628510" cy="6069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F2C2B6-D6CD-4632-8D84-99709B11034E}">
      <dsp:nvSpPr>
        <dsp:cNvPr id="0" name=""/>
        <dsp:cNvSpPr/>
      </dsp:nvSpPr>
      <dsp:spPr>
        <a:xfrm>
          <a:off x="0" y="4298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Innovación en las Enseñanzas Científico-Técnicas preuniversitarias</a:t>
          </a:r>
        </a:p>
      </dsp:txBody>
      <dsp:txXfrm>
        <a:off x="19191" y="449081"/>
        <a:ext cx="6329760" cy="354738"/>
      </dsp:txXfrm>
    </dsp:sp>
    <dsp:sp modelId="{C4794243-2A55-48D8-B6BD-BA8629F6DB18}">
      <dsp:nvSpPr>
        <dsp:cNvPr id="0" name=""/>
        <dsp:cNvSpPr/>
      </dsp:nvSpPr>
      <dsp:spPr>
        <a:xfrm>
          <a:off x="0" y="8690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Formación por Competencias en las Enseñanzas Técnicas</a:t>
          </a:r>
        </a:p>
      </dsp:txBody>
      <dsp:txXfrm>
        <a:off x="19191" y="888281"/>
        <a:ext cx="6329760" cy="354738"/>
      </dsp:txXfrm>
    </dsp:sp>
    <dsp:sp modelId="{11724E57-B510-4697-8A44-9AF105545718}">
      <dsp:nvSpPr>
        <dsp:cNvPr id="0" name=""/>
        <dsp:cNvSpPr/>
      </dsp:nvSpPr>
      <dsp:spPr>
        <a:xfrm>
          <a:off x="0" y="13082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Innovación Educativa en las Enseñanzas Técnicas</a:t>
          </a:r>
        </a:p>
      </dsp:txBody>
      <dsp:txXfrm>
        <a:off x="19191" y="1327481"/>
        <a:ext cx="6329760" cy="354738"/>
      </dsp:txXfrm>
    </dsp:sp>
    <dsp:sp modelId="{0B89E3F3-8B31-4726-B2CC-F93DD072CEB2}">
      <dsp:nvSpPr>
        <dsp:cNvPr id="0" name=""/>
        <dsp:cNvSpPr/>
      </dsp:nvSpPr>
      <dsp:spPr>
        <a:xfrm>
          <a:off x="0" y="17474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Nuevas Tecnologías y Enseñanzas Técnicas</a:t>
          </a:r>
        </a:p>
      </dsp:txBody>
      <dsp:txXfrm>
        <a:off x="19191" y="1766681"/>
        <a:ext cx="6329760" cy="354738"/>
      </dsp:txXfrm>
    </dsp:sp>
    <dsp:sp modelId="{6A70EDB7-755E-43E8-9659-1CDFEB6DD6EE}">
      <dsp:nvSpPr>
        <dsp:cNvPr id="0" name=""/>
        <dsp:cNvSpPr/>
      </dsp:nvSpPr>
      <dsp:spPr>
        <a:xfrm>
          <a:off x="0" y="21866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Calidad en las Enseñanzas Técnicas</a:t>
          </a:r>
        </a:p>
      </dsp:txBody>
      <dsp:txXfrm>
        <a:off x="19191" y="2205881"/>
        <a:ext cx="6329760" cy="354738"/>
      </dsp:txXfrm>
    </dsp:sp>
    <dsp:sp modelId="{B7597C00-BA05-4881-9E81-162909962B13}">
      <dsp:nvSpPr>
        <dsp:cNvPr id="0" name=""/>
        <dsp:cNvSpPr/>
      </dsp:nvSpPr>
      <dsp:spPr>
        <a:xfrm>
          <a:off x="0" y="26258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Evaluación en Enseñanzas Técnicas</a:t>
          </a:r>
        </a:p>
      </dsp:txBody>
      <dsp:txXfrm>
        <a:off x="19191" y="2645081"/>
        <a:ext cx="6329760" cy="354738"/>
      </dsp:txXfrm>
    </dsp:sp>
    <dsp:sp modelId="{21766852-D4A5-4989-B6BB-454F6C22F02D}">
      <dsp:nvSpPr>
        <dsp:cNvPr id="0" name=""/>
        <dsp:cNvSpPr/>
      </dsp:nvSpPr>
      <dsp:spPr>
        <a:xfrm>
          <a:off x="0" y="30650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Salidas profesionales de las Enseñanzas Técnicas</a:t>
          </a:r>
        </a:p>
      </dsp:txBody>
      <dsp:txXfrm>
        <a:off x="19191" y="3084281"/>
        <a:ext cx="6329760" cy="354738"/>
      </dsp:txXfrm>
    </dsp:sp>
    <dsp:sp modelId="{FD5448E5-872F-43D8-8CD9-FC91A09EE492}">
      <dsp:nvSpPr>
        <dsp:cNvPr id="0" name=""/>
        <dsp:cNvSpPr/>
      </dsp:nvSpPr>
      <dsp:spPr>
        <a:xfrm>
          <a:off x="0" y="35042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Universidad/Empresa/Sociedad vs Enseñanzas Técnicas</a:t>
          </a:r>
        </a:p>
      </dsp:txBody>
      <dsp:txXfrm>
        <a:off x="19191" y="3523481"/>
        <a:ext cx="6329760" cy="354738"/>
      </dsp:txXfrm>
    </dsp:sp>
    <dsp:sp modelId="{5FEB26B6-D32A-4AB9-8356-2AE05BB54544}">
      <dsp:nvSpPr>
        <dsp:cNvPr id="0" name=""/>
        <dsp:cNvSpPr/>
      </dsp:nvSpPr>
      <dsp:spPr>
        <a:xfrm>
          <a:off x="0" y="39434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Internacionalización de las Enseñanzas Técnicas</a:t>
          </a:r>
        </a:p>
      </dsp:txBody>
      <dsp:txXfrm>
        <a:off x="19191" y="3962681"/>
        <a:ext cx="6329760" cy="354738"/>
      </dsp:txXfrm>
    </dsp:sp>
    <dsp:sp modelId="{C51DC9D1-6B45-460B-B673-0257B97C0F68}">
      <dsp:nvSpPr>
        <dsp:cNvPr id="0" name=""/>
        <dsp:cNvSpPr/>
      </dsp:nvSpPr>
      <dsp:spPr>
        <a:xfrm>
          <a:off x="0" y="43826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OnboardEIIng en Enseñanzas Técnicas</a:t>
          </a:r>
        </a:p>
      </dsp:txBody>
      <dsp:txXfrm>
        <a:off x="19191" y="4401881"/>
        <a:ext cx="6329760" cy="354738"/>
      </dsp:txXfrm>
    </dsp:sp>
    <dsp:sp modelId="{66329D6F-7B28-4E93-9F76-FE0BB639E753}">
      <dsp:nvSpPr>
        <dsp:cNvPr id="0" name=""/>
        <dsp:cNvSpPr/>
      </dsp:nvSpPr>
      <dsp:spPr>
        <a:xfrm>
          <a:off x="0" y="48218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Desarrollo e implantación de nuevos títulos</a:t>
          </a:r>
        </a:p>
      </dsp:txBody>
      <dsp:txXfrm>
        <a:off x="19191" y="4841081"/>
        <a:ext cx="6329760" cy="354738"/>
      </dsp:txXfrm>
    </dsp:sp>
    <dsp:sp modelId="{8C7A1A0D-EC34-4643-8BB8-DD39D21F1224}">
      <dsp:nvSpPr>
        <dsp:cNvPr id="0" name=""/>
        <dsp:cNvSpPr/>
      </dsp:nvSpPr>
      <dsp:spPr>
        <a:xfrm>
          <a:off x="0" y="5261090"/>
          <a:ext cx="6368142" cy="393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/>
            <a:t>V Olimpiada Nacional de Ingenierías Industriales</a:t>
          </a:r>
        </a:p>
      </dsp:txBody>
      <dsp:txXfrm>
        <a:off x="19191" y="5280281"/>
        <a:ext cx="6329760" cy="354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24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790D24EE-4E6B-6A79-859C-43937CB55B86}"/>
              </a:ext>
            </a:extLst>
          </p:cNvPr>
          <p:cNvSpPr/>
          <p:nvPr userDrawn="1"/>
        </p:nvSpPr>
        <p:spPr>
          <a:xfrm>
            <a:off x="143435" y="914400"/>
            <a:ext cx="3043518" cy="5732929"/>
          </a:xfrm>
          <a:prstGeom prst="roundRect">
            <a:avLst/>
          </a:prstGeom>
          <a:solidFill>
            <a:srgbClr val="FFE093"/>
          </a:solidFill>
          <a:ln>
            <a:solidFill>
              <a:srgbClr val="6428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64281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707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8B">
                <a:alpha val="0"/>
              </a:srgb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rgbClr val="00B08B">
                <a:alpha val="0"/>
              </a:srgb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DEA2BB06-4C45-A18B-CB3E-31DFCBC11D72}"/>
              </a:ext>
            </a:extLst>
          </p:cNvPr>
          <p:cNvSpPr/>
          <p:nvPr userDrawn="1"/>
        </p:nvSpPr>
        <p:spPr>
          <a:xfrm>
            <a:off x="0" y="0"/>
            <a:ext cx="12192000" cy="74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A5AEEA3-E373-FB65-2863-F77A6F5487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5" y="51068"/>
            <a:ext cx="7855554" cy="638284"/>
          </a:xfrm>
          <a:prstGeom prst="rect">
            <a:avLst/>
          </a:prstGeom>
        </p:spPr>
      </p:pic>
      <p:pic>
        <p:nvPicPr>
          <p:cNvPr id="14" name="Imagen 13" descr="Logotipo&#10;&#10;El contenido generado por IA puede ser incorrecto.">
            <a:extLst>
              <a:ext uri="{FF2B5EF4-FFF2-40B4-BE49-F238E27FC236}">
                <a16:creationId xmlns:a16="http://schemas.microsoft.com/office/drawing/2014/main" id="{73C5A73F-D021-915E-A82A-8879169013A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514" y="1181126"/>
            <a:ext cx="4580971" cy="4495747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8DA7845-3348-91D4-F77F-F044EA55CFDB}"/>
              </a:ext>
            </a:extLst>
          </p:cNvPr>
          <p:cNvSpPr/>
          <p:nvPr userDrawn="1"/>
        </p:nvSpPr>
        <p:spPr>
          <a:xfrm>
            <a:off x="7769945" y="224519"/>
            <a:ext cx="4436569" cy="159658"/>
          </a:xfrm>
          <a:prstGeom prst="rect">
            <a:avLst/>
          </a:prstGeom>
          <a:solidFill>
            <a:srgbClr val="00B0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8A1E96AA-58EB-8DCA-078E-2D2BA878D654}"/>
              </a:ext>
            </a:extLst>
          </p:cNvPr>
          <p:cNvSpPr/>
          <p:nvPr userDrawn="1"/>
        </p:nvSpPr>
        <p:spPr>
          <a:xfrm>
            <a:off x="7749987" y="67581"/>
            <a:ext cx="4456527" cy="156938"/>
          </a:xfrm>
          <a:prstGeom prst="rect">
            <a:avLst/>
          </a:prstGeom>
          <a:solidFill>
            <a:srgbClr val="F4A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9E22BAD3-1810-AD25-5126-0B696731776B}"/>
              </a:ext>
            </a:extLst>
          </p:cNvPr>
          <p:cNvSpPr/>
          <p:nvPr userDrawn="1"/>
        </p:nvSpPr>
        <p:spPr>
          <a:xfrm>
            <a:off x="7761780" y="646960"/>
            <a:ext cx="4436569" cy="25807"/>
          </a:xfrm>
          <a:prstGeom prst="rect">
            <a:avLst/>
          </a:prstGeom>
          <a:solidFill>
            <a:srgbClr val="64281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0148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4.svg"/><Relationship Id="rId5" Type="http://schemas.openxmlformats.org/officeDocument/2006/relationships/diagramData" Target="../diagrams/data1.xml"/><Relationship Id="rId10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microsoft.com/office/2007/relationships/diagramDrawing" Target="../diagrams/drawing3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16.png"/><Relationship Id="rId12" Type="http://schemas.openxmlformats.org/officeDocument/2006/relationships/diagramColors" Target="../diagrams/colors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11" Type="http://schemas.openxmlformats.org/officeDocument/2006/relationships/diagramQuickStyle" Target="../diagrams/quickStyle3.xml"/><Relationship Id="rId5" Type="http://schemas.openxmlformats.org/officeDocument/2006/relationships/diagramColors" Target="../diagrams/colors2.xml"/><Relationship Id="rId10" Type="http://schemas.openxmlformats.org/officeDocument/2006/relationships/diagramLayout" Target="../diagrams/layout3.xml"/><Relationship Id="rId4" Type="http://schemas.openxmlformats.org/officeDocument/2006/relationships/diagramQuickStyle" Target="../diagrams/quickStyle2.xml"/><Relationship Id="rId9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 Imagen">
            <a:extLst>
              <a:ext uri="{FF2B5EF4-FFF2-40B4-BE49-F238E27FC236}">
                <a16:creationId xmlns:a16="http://schemas.microsoft.com/office/drawing/2014/main" id="{C3BEA9C5-E527-FB2C-8820-9B00AF905C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304" y="1104783"/>
            <a:ext cx="1455935" cy="1305909"/>
          </a:xfrm>
          <a:prstGeom prst="rect">
            <a:avLst/>
          </a:prstGeom>
        </p:spPr>
      </p:pic>
      <p:pic>
        <p:nvPicPr>
          <p:cNvPr id="1026" name="Picture 2" descr="Logo horizontal conferencia color">
            <a:extLst>
              <a:ext uri="{FF2B5EF4-FFF2-40B4-BE49-F238E27FC236}">
                <a16:creationId xmlns:a16="http://schemas.microsoft.com/office/drawing/2014/main" id="{41B771F5-EC8F-2B6A-2A1F-D69C41D37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71" y="1104783"/>
            <a:ext cx="4273276" cy="1305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 descr="Grupo de personas en un auditorio&#10;&#10;El contenido generado por IA puede ser incorrecto.">
            <a:extLst>
              <a:ext uri="{FF2B5EF4-FFF2-40B4-BE49-F238E27FC236}">
                <a16:creationId xmlns:a16="http://schemas.microsoft.com/office/drawing/2014/main" id="{6DBE3FA0-D733-1F39-072A-9C563BD0A7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980" y="3052616"/>
            <a:ext cx="3616037" cy="241069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3EEF6B7-6514-FA7D-076A-9D7CA741F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354" y="3052616"/>
            <a:ext cx="3616037" cy="241069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A299B2-917E-F7C7-6B99-2A89DA4D37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3232" y="2886361"/>
            <a:ext cx="1705599" cy="1279199"/>
          </a:xfrm>
          <a:prstGeom prst="rect">
            <a:avLst/>
          </a:prstGeom>
        </p:spPr>
      </p:pic>
      <p:pic>
        <p:nvPicPr>
          <p:cNvPr id="10" name="Imagen 9" descr="Gente caminando por la calle de noche&#10;&#10;El contenido generado por IA puede ser incorrecto.">
            <a:extLst>
              <a:ext uri="{FF2B5EF4-FFF2-40B4-BE49-F238E27FC236}">
                <a16:creationId xmlns:a16="http://schemas.microsoft.com/office/drawing/2014/main" id="{8E307B62-0DD9-0C7E-A726-AF8745AE86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046" y="2886362"/>
            <a:ext cx="1705599" cy="1279199"/>
          </a:xfrm>
          <a:prstGeom prst="rect">
            <a:avLst/>
          </a:prstGeom>
        </p:spPr>
      </p:pic>
      <p:pic>
        <p:nvPicPr>
          <p:cNvPr id="12" name="Imagen 11" descr="Un grupo de personas de pie&#10;&#10;El contenido generado por IA puede ser incorrecto.">
            <a:extLst>
              <a:ext uri="{FF2B5EF4-FFF2-40B4-BE49-F238E27FC236}">
                <a16:creationId xmlns:a16="http://schemas.microsoft.com/office/drawing/2014/main" id="{B31725FF-03ED-28EE-88BE-2057D3B9F4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232" y="4322617"/>
            <a:ext cx="1705599" cy="1279199"/>
          </a:xfrm>
          <a:prstGeom prst="rect">
            <a:avLst/>
          </a:prstGeom>
        </p:spPr>
      </p:pic>
      <p:pic>
        <p:nvPicPr>
          <p:cNvPr id="14" name="Imagen 13" descr="Un grupo de personas en un salón&#10;&#10;El contenido generado por IA puede ser incorrecto.">
            <a:extLst>
              <a:ext uri="{FF2B5EF4-FFF2-40B4-BE49-F238E27FC236}">
                <a16:creationId xmlns:a16="http://schemas.microsoft.com/office/drawing/2014/main" id="{26B6A0BB-7744-8D10-2980-6B1A07DD97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046" y="4322618"/>
            <a:ext cx="1705600" cy="12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615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210EB-D3AA-DA76-044F-579A0E0AA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Logotipo&#10;&#10;El contenido generado por IA puede ser incorrecto.">
            <a:extLst>
              <a:ext uri="{FF2B5EF4-FFF2-40B4-BE49-F238E27FC236}">
                <a16:creationId xmlns:a16="http://schemas.microsoft.com/office/drawing/2014/main" id="{C3FD984E-C024-5B05-5885-0A0A5C04E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262" y="1188754"/>
            <a:ext cx="4295475" cy="1372546"/>
          </a:xfrm>
          <a:prstGeom prst="rect">
            <a:avLst/>
          </a:prstGeom>
        </p:spPr>
      </p:pic>
      <p:pic>
        <p:nvPicPr>
          <p:cNvPr id="10" name="Imagen 9" descr="Logotipo&#10;&#10;El contenido generado por IA puede ser incorrecto.">
            <a:extLst>
              <a:ext uri="{FF2B5EF4-FFF2-40B4-BE49-F238E27FC236}">
                <a16:creationId xmlns:a16="http://schemas.microsoft.com/office/drawing/2014/main" id="{3617BA77-FFBC-BDAF-04A4-A9CBFDCDAB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613" y="1188753"/>
            <a:ext cx="1398566" cy="1372545"/>
          </a:xfrm>
          <a:prstGeom prst="rect">
            <a:avLst/>
          </a:prstGeom>
        </p:spPr>
      </p:pic>
      <p:pic>
        <p:nvPicPr>
          <p:cNvPr id="2050" name="Picture 2" descr="Celebración del 50 aniversario de la constitución de la ...">
            <a:extLst>
              <a:ext uri="{FF2B5EF4-FFF2-40B4-BE49-F238E27FC236}">
                <a16:creationId xmlns:a16="http://schemas.microsoft.com/office/drawing/2014/main" id="{4948A21B-1A3B-ACEC-6FB3-A71181F78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820" y="1188754"/>
            <a:ext cx="592217" cy="1372545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F261C54D-4A3F-AB67-AC9C-10D4DB0BBE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4184279"/>
              </p:ext>
            </p:extLst>
          </p:nvPr>
        </p:nvGraphicFramePr>
        <p:xfrm>
          <a:off x="965200" y="2955635"/>
          <a:ext cx="10261600" cy="3500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4" name="Gráfico 13" descr="Marca de verificación con relleno sólido">
            <a:extLst>
              <a:ext uri="{FF2B5EF4-FFF2-40B4-BE49-F238E27FC236}">
                <a16:creationId xmlns:a16="http://schemas.microsoft.com/office/drawing/2014/main" id="{29FD1B0B-EB98-E446-0BA6-AE5ED0E46C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932111" y="4197850"/>
            <a:ext cx="1016151" cy="1016151"/>
          </a:xfrm>
          <a:prstGeom prst="rect">
            <a:avLst/>
          </a:prstGeom>
        </p:spPr>
      </p:pic>
      <p:pic>
        <p:nvPicPr>
          <p:cNvPr id="2052" name="Picture 4" descr="Olimpiada Regional Ingeniería Industrial">
            <a:extLst>
              <a:ext uri="{FF2B5EF4-FFF2-40B4-BE49-F238E27FC236}">
                <a16:creationId xmlns:a16="http://schemas.microsoft.com/office/drawing/2014/main" id="{00D320D1-FE77-CA32-4E4C-5598B09A6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037" y="1162731"/>
            <a:ext cx="1398567" cy="139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872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8F84209-51C6-A10C-0580-6FC19857E9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3477499"/>
              </p:ext>
            </p:extLst>
          </p:nvPr>
        </p:nvGraphicFramePr>
        <p:xfrm>
          <a:off x="-2134542" y="899270"/>
          <a:ext cx="10261600" cy="3500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áfico 4" descr="Cerrar con relleno sólido">
            <a:extLst>
              <a:ext uri="{FF2B5EF4-FFF2-40B4-BE49-F238E27FC236}">
                <a16:creationId xmlns:a16="http://schemas.microsoft.com/office/drawing/2014/main" id="{6B3E79C5-5D6E-7BF6-0CF9-4EA555F54E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2192361"/>
            <a:ext cx="914400" cy="914400"/>
          </a:xfrm>
          <a:prstGeom prst="rect">
            <a:avLst/>
          </a:prstGeom>
        </p:spPr>
      </p:pic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9A8E053C-A7EB-544D-4DE2-7449C40BF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862096"/>
              </p:ext>
            </p:extLst>
          </p:nvPr>
        </p:nvGraphicFramePr>
        <p:xfrm>
          <a:off x="1800337" y="4556682"/>
          <a:ext cx="2649894" cy="21664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49894">
                  <a:extLst>
                    <a:ext uri="{9D8B030D-6E8A-4147-A177-3AD203B41FA5}">
                      <a16:colId xmlns:a16="http://schemas.microsoft.com/office/drawing/2014/main" val="38501922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64135" marR="64135">
                        <a:lnSpc>
                          <a:spcPct val="120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s-ES" sz="1800" dirty="0">
                          <a:effectLst/>
                        </a:rPr>
                        <a:t>Grupo 1. Gestor</a:t>
                      </a:r>
                      <a:endParaRPr lang="es-ES" sz="1800" dirty="0">
                        <a:solidFill>
                          <a:srgbClr val="572111"/>
                        </a:solidFill>
                        <a:effectLst/>
                        <a:latin typeface="Candara" panose="020E0502030303020204" pitchFamily="34" charset="0"/>
                        <a:ea typeface="Candara" panose="020E0502030303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FE0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04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4135" marR="64135">
                        <a:lnSpc>
                          <a:spcPct val="120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s-ES" sz="1800" dirty="0">
                          <a:effectLst/>
                        </a:rPr>
                        <a:t>Grupo 2. Difusor</a:t>
                      </a:r>
                      <a:endParaRPr lang="es-ES" sz="1800" dirty="0">
                        <a:solidFill>
                          <a:srgbClr val="572111"/>
                        </a:solidFill>
                        <a:effectLst/>
                        <a:latin typeface="Candara" panose="020E0502030303020204" pitchFamily="34" charset="0"/>
                        <a:ea typeface="Candara" panose="020E0502030303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FE0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75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4135" marR="64135">
                        <a:lnSpc>
                          <a:spcPct val="120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s-ES" sz="1800" dirty="0">
                          <a:effectLst/>
                        </a:rPr>
                        <a:t>Grupo 3. Diseñador</a:t>
                      </a:r>
                      <a:endParaRPr lang="es-ES" sz="1800" dirty="0">
                        <a:solidFill>
                          <a:srgbClr val="572111"/>
                        </a:solidFill>
                        <a:effectLst/>
                        <a:latin typeface="Candara" panose="020E0502030303020204" pitchFamily="34" charset="0"/>
                        <a:ea typeface="Candara" panose="020E0502030303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FE0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946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4135" marR="64135">
                        <a:lnSpc>
                          <a:spcPct val="120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s-ES" sz="1800">
                          <a:effectLst/>
                        </a:rPr>
                        <a:t>Grupo 4. Director</a:t>
                      </a:r>
                      <a:endParaRPr lang="es-ES" sz="1800">
                        <a:solidFill>
                          <a:srgbClr val="572111"/>
                        </a:solidFill>
                        <a:effectLst/>
                        <a:latin typeface="Candara" panose="020E0502030303020204" pitchFamily="34" charset="0"/>
                        <a:ea typeface="Candara" panose="020E0502030303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FE0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014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4135" marR="64135">
                        <a:lnSpc>
                          <a:spcPct val="120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s-ES" sz="1800">
                          <a:effectLst/>
                        </a:rPr>
                        <a:t>Grupo 5. Olimpiadas</a:t>
                      </a:r>
                      <a:endParaRPr lang="es-ES" sz="1800">
                        <a:solidFill>
                          <a:srgbClr val="572111"/>
                        </a:solidFill>
                        <a:effectLst/>
                        <a:latin typeface="Candara" panose="020E0502030303020204" pitchFamily="34" charset="0"/>
                        <a:ea typeface="Candara" panose="020E0502030303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FE0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706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4135" marR="64135">
                        <a:lnSpc>
                          <a:spcPct val="120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s-ES" sz="1800">
                          <a:effectLst/>
                        </a:rPr>
                        <a:t>Grupo 6. Administrador</a:t>
                      </a:r>
                      <a:endParaRPr lang="es-ES" sz="1800">
                        <a:solidFill>
                          <a:srgbClr val="572111"/>
                        </a:solidFill>
                        <a:effectLst/>
                        <a:latin typeface="Candara" panose="020E0502030303020204" pitchFamily="34" charset="0"/>
                        <a:ea typeface="Candara" panose="020E0502030303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FE0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4606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64135" marR="64135">
                        <a:lnSpc>
                          <a:spcPct val="120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s-ES" sz="1800" dirty="0">
                          <a:effectLst/>
                        </a:rPr>
                        <a:t>Grupo 7. De apoyo</a:t>
                      </a:r>
                      <a:endParaRPr lang="es-ES" sz="1800" dirty="0">
                        <a:solidFill>
                          <a:srgbClr val="572111"/>
                        </a:solidFill>
                        <a:effectLst/>
                        <a:latin typeface="Candara" panose="020E0502030303020204" pitchFamily="34" charset="0"/>
                        <a:ea typeface="Candara" panose="020E050203030302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FE0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93476"/>
                  </a:ext>
                </a:extLst>
              </a:tr>
            </a:tbl>
          </a:graphicData>
        </a:graphic>
      </p:graphicFrame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B9A44F9F-560A-674D-A018-6C28385F99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2360519"/>
              </p:ext>
            </p:extLst>
          </p:nvPr>
        </p:nvGraphicFramePr>
        <p:xfrm>
          <a:off x="5494271" y="745574"/>
          <a:ext cx="6368142" cy="6084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5758205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B631EFA2E76D6419671D3D85912BDA9" ma:contentTypeVersion="12" ma:contentTypeDescription="Crear nuevo documento." ma:contentTypeScope="" ma:versionID="f13f9e73cc1eb5d01c45b3fb17eb1237">
  <xsd:schema xmlns:xsd="http://www.w3.org/2001/XMLSchema" xmlns:xs="http://www.w3.org/2001/XMLSchema" xmlns:p="http://schemas.microsoft.com/office/2006/metadata/properties" xmlns:ns2="92e3cfe6-ad2c-402a-927d-fd0a92d09e0d" xmlns:ns3="28807b0c-6a3e-449e-af92-729ee5dd7277" targetNamespace="http://schemas.microsoft.com/office/2006/metadata/properties" ma:root="true" ma:fieldsID="ff0e96aea18c19ecbd4db88c1ef147a8" ns2:_="" ns3:_="">
    <xsd:import namespace="92e3cfe6-ad2c-402a-927d-fd0a92d09e0d"/>
    <xsd:import namespace="28807b0c-6a3e-449e-af92-729ee5dd72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3cfe6-ad2c-402a-927d-fd0a92d09e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1eb69309-aa2e-4ef3-9525-ce7090cec8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807b0c-6a3e-449e-af92-729ee5dd727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aee6416b-2b2d-47a2-96d4-1b36fe38840d}" ma:internalName="TaxCatchAll" ma:showField="CatchAllData" ma:web="28807b0c-6a3e-449e-af92-729ee5dd72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e3cfe6-ad2c-402a-927d-fd0a92d09e0d">
      <Terms xmlns="http://schemas.microsoft.com/office/infopath/2007/PartnerControls"/>
    </lcf76f155ced4ddcb4097134ff3c332f>
    <TaxCatchAll xmlns="28807b0c-6a3e-449e-af92-729ee5dd727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96EB95-273D-47AF-BDF0-FBEC7FA110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3cfe6-ad2c-402a-927d-fd0a92d09e0d"/>
    <ds:schemaRef ds:uri="28807b0c-6a3e-449e-af92-729ee5dd72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EAA975-1AD0-4926-A501-949D8053A59C}">
  <ds:schemaRefs>
    <ds:schemaRef ds:uri="http://schemas.microsoft.com/office/2006/metadata/properties"/>
    <ds:schemaRef ds:uri="http://schemas.microsoft.com/office/infopath/2007/PartnerControls"/>
    <ds:schemaRef ds:uri="92e3cfe6-ad2c-402a-927d-fd0a92d09e0d"/>
    <ds:schemaRef ds:uri="28807b0c-6a3e-449e-af92-729ee5dd7277"/>
  </ds:schemaRefs>
</ds:datastoreItem>
</file>

<file path=customXml/itemProps3.xml><?xml version="1.0" encoding="utf-8"?>
<ds:datastoreItem xmlns:ds="http://schemas.openxmlformats.org/officeDocument/2006/customXml" ds:itemID="{C6D7F255-E3EE-44E5-97FB-4B9430ADD0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138</Words>
  <Application>Microsoft Office PowerPoint</Application>
  <PresentationFormat>Panorámica</PresentationFormat>
  <Paragraphs>30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Aptos</vt:lpstr>
      <vt:lpstr>Arial</vt:lpstr>
      <vt:lpstr>Candara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Alfonso Carlos Marcos Romero</dc:creator>
  <cp:lastModifiedBy>José Sánchez González</cp:lastModifiedBy>
  <cp:revision>2</cp:revision>
  <dcterms:created xsi:type="dcterms:W3CDTF">2025-12-14T11:58:44Z</dcterms:created>
  <dcterms:modified xsi:type="dcterms:W3CDTF">2026-03-09T13:15:29Z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0x010100FB631EFA2E76D6419671D3D85912BDA9</vt:lpwstr>
  </property>
  <property fmtid="{D5CDD505-2E9C-101B-9397-08002B2CF9AE}" pid="3" name="MediaServiceImageTags">
    <vt:lpwstr/>
  </property>
</Properties>
</file>