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76" r:id="rId6"/>
    <p:sldId id="257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8B"/>
    <a:srgbClr val="F4AD00"/>
    <a:srgbClr val="642810"/>
    <a:srgbClr val="FFF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6" autoAdjust="0"/>
    <p:restoredTop sz="94660"/>
  </p:normalViewPr>
  <p:slideViewPr>
    <p:cSldViewPr snapToGrid="0">
      <p:cViewPr varScale="1">
        <p:scale>
          <a:sx n="82" d="100"/>
          <a:sy n="82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2" d="100"/>
          <a:sy n="102" d="100"/>
        </p:scale>
        <p:origin x="433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423848C-2CD3-3B78-5BC7-E0F6D4EB44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81ABDFE-8F8C-3890-A6D8-B30BF1C938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A99A4-7C5F-4F2F-B953-FCF21A9A7C48}" type="datetimeFigureOut">
              <a:rPr lang="es-ES" smtClean="0"/>
              <a:t>31/01/2026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2612D1-7970-416B-9BA5-9724EF23E5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35EB7AC-368B-9118-4B75-F74D9EF571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ECFA1-0D26-40E3-AF46-50DEFE14026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9064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7AD4E-02C7-45F0-9412-1F6F78D467F2}" type="datetimeFigureOut">
              <a:rPr lang="es-ES" smtClean="0"/>
              <a:t>31/01/2026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3406C-8E9D-4381-8060-F293BA6A2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0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913F8E-D80E-0E23-ADC6-5ACC7A0C9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t>‹Nº›</a:t>
            </a:fld>
            <a:endParaRPr lang="es-ES"/>
          </a:p>
        </p:txBody>
      </p:sp>
      <p:pic>
        <p:nvPicPr>
          <p:cNvPr id="14" name="Imagen 13" descr="Diagrama&#10;&#10;El contenido generado por IA puede ser incorrecto.">
            <a:extLst>
              <a:ext uri="{FF2B5EF4-FFF2-40B4-BE49-F238E27FC236}">
                <a16:creationId xmlns:a16="http://schemas.microsoft.com/office/drawing/2014/main" id="{A2E1830C-03BD-9C8B-9219-0ABEB8E7FC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472" y="389597"/>
            <a:ext cx="8967888" cy="349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65715"/>
      </p:ext>
    </p:extLst>
  </p:cSld>
  <p:clrMapOvr>
    <a:masterClrMapping/>
  </p:clrMapOvr>
  <p:transition advClick="0" advTm="2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en blanco y negro&#10;&#10;El contenido generado por IA puede ser incorrecto.">
            <a:extLst>
              <a:ext uri="{FF2B5EF4-FFF2-40B4-BE49-F238E27FC236}">
                <a16:creationId xmlns:a16="http://schemas.microsoft.com/office/drawing/2014/main" id="{EE069B42-1795-ABBE-BDAF-5954AAB8EA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6" b="2969"/>
          <a:stretch>
            <a:fillRect/>
          </a:stretch>
        </p:blipFill>
        <p:spPr>
          <a:xfrm>
            <a:off x="2493549" y="5440212"/>
            <a:ext cx="8987748" cy="1413164"/>
          </a:xfrm>
          <a:prstGeom prst="rect">
            <a:avLst/>
          </a:prstGeom>
        </p:spPr>
      </p:pic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A14C2FE0-3967-30E0-BCF0-57FEF0A2C2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3" name="Imagen 2" descr="Logotipo&#10;&#10;El contenido generado por IA puede ser incorrecto.">
            <a:extLst>
              <a:ext uri="{FF2B5EF4-FFF2-40B4-BE49-F238E27FC236}">
                <a16:creationId xmlns:a16="http://schemas.microsoft.com/office/drawing/2014/main" id="{290D3762-6D5D-391C-10ED-B2FFDE7AC5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83" y="204190"/>
            <a:ext cx="1625289" cy="156462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4467F05-DCA1-2219-FB28-A3ED46459FE1}"/>
              </a:ext>
            </a:extLst>
          </p:cNvPr>
          <p:cNvSpPr txBox="1"/>
          <p:nvPr userDrawn="1"/>
        </p:nvSpPr>
        <p:spPr>
          <a:xfrm>
            <a:off x="2493549" y="50301"/>
            <a:ext cx="89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solidFill>
                  <a:srgbClr val="00B08B"/>
                </a:solidFill>
                <a:latin typeface="+mj-lt"/>
              </a:rPr>
              <a:t>XXXIII</a:t>
            </a:r>
            <a:r>
              <a:rPr lang="es-ES" sz="1400" b="1" dirty="0">
                <a:latin typeface="+mj-lt"/>
              </a:rPr>
              <a:t> </a:t>
            </a:r>
            <a:r>
              <a:rPr lang="es-ES" sz="1400" b="1" dirty="0">
                <a:solidFill>
                  <a:srgbClr val="642810"/>
                </a:solidFill>
                <a:latin typeface="+mj-lt"/>
              </a:rPr>
              <a:t>Congreso Universitario de Innovación Educativa en las Enseñanzas Técnicas (</a:t>
            </a:r>
            <a:r>
              <a:rPr lang="es-ES" sz="1400" b="1" dirty="0">
                <a:solidFill>
                  <a:srgbClr val="F4AD00"/>
                </a:solidFill>
                <a:latin typeface="+mj-lt"/>
              </a:rPr>
              <a:t>CUI</a:t>
            </a:r>
            <a:r>
              <a:rPr lang="es-ES" sz="1400" b="1" dirty="0">
                <a:solidFill>
                  <a:srgbClr val="00B08B"/>
                </a:solidFill>
                <a:latin typeface="+mj-lt"/>
              </a:rPr>
              <a:t>33</a:t>
            </a:r>
            <a:r>
              <a:rPr lang="es-ES" sz="1400" b="1" dirty="0">
                <a:solidFill>
                  <a:srgbClr val="F4AD00"/>
                </a:solidFill>
                <a:latin typeface="+mj-lt"/>
              </a:rPr>
              <a:t>T</a:t>
            </a:r>
            <a:r>
              <a:rPr lang="es-ES" sz="1400" b="1" dirty="0">
                <a:solidFill>
                  <a:srgbClr val="642810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51842580"/>
      </p:ext>
    </p:extLst>
  </p:cSld>
  <p:clrMapOvr>
    <a:masterClrMapping/>
  </p:clrMapOvr>
  <p:transition advClick="0" advTm="2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25379-A5BB-A195-BBAC-29B0F58400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17995"/>
            <a:ext cx="554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AAD70-6E0D-43D5-A8EA-1BBB3FDB839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CBA40D99-02FC-D917-B2FB-F3E65D15EC4D}"/>
              </a:ext>
            </a:extLst>
          </p:cNvPr>
          <p:cNvSpPr/>
          <p:nvPr userDrawn="1"/>
        </p:nvSpPr>
        <p:spPr>
          <a:xfrm>
            <a:off x="0" y="1914784"/>
            <a:ext cx="2480581" cy="4409104"/>
          </a:xfrm>
          <a:prstGeom prst="roundRect">
            <a:avLst/>
          </a:prstGeom>
          <a:solidFill>
            <a:srgbClr val="FFF9F1"/>
          </a:solidFill>
          <a:ln>
            <a:solidFill>
              <a:srgbClr val="64281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65BF23C-AFCB-B360-2E81-1609CE3F6ECE}"/>
              </a:ext>
            </a:extLst>
          </p:cNvPr>
          <p:cNvSpPr/>
          <p:nvPr userDrawn="1"/>
        </p:nvSpPr>
        <p:spPr>
          <a:xfrm>
            <a:off x="2482310" y="380361"/>
            <a:ext cx="8999044" cy="6477639"/>
          </a:xfrm>
          <a:prstGeom prst="rect">
            <a:avLst/>
          </a:prstGeom>
          <a:solidFill>
            <a:srgbClr val="FFF9F1"/>
          </a:solidFill>
          <a:ln>
            <a:solidFill>
              <a:srgbClr val="64281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CBD03EE7-CDA9-94D4-BD2F-5053103E8463}"/>
              </a:ext>
            </a:extLst>
          </p:cNvPr>
          <p:cNvSpPr/>
          <p:nvPr userDrawn="1"/>
        </p:nvSpPr>
        <p:spPr>
          <a:xfrm>
            <a:off x="11653878" y="1032644"/>
            <a:ext cx="385555" cy="4924811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1100" b="1" cap="none" spc="0" dirty="0">
                <a:ln/>
                <a:solidFill>
                  <a:srgbClr val="642810"/>
                </a:solidFill>
                <a:effectLst/>
              </a:rPr>
              <a:t>Badajoz 10–12 junio 2026</a:t>
            </a:r>
          </a:p>
        </p:txBody>
      </p:sp>
      <p:pic>
        <p:nvPicPr>
          <p:cNvPr id="15" name="Imagen 14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49760670-F331-1446-AAF7-7AFDBDBB80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04176" y="6017219"/>
            <a:ext cx="484957" cy="611046"/>
          </a:xfrm>
          <a:prstGeom prst="rect">
            <a:avLst/>
          </a:prstGeom>
        </p:spPr>
      </p:pic>
      <p:pic>
        <p:nvPicPr>
          <p:cNvPr id="16" name="Imagen 15" descr="Icono&#10;&#10;El contenido generado por IA puede ser incorrecto.">
            <a:extLst>
              <a:ext uri="{FF2B5EF4-FFF2-40B4-BE49-F238E27FC236}">
                <a16:creationId xmlns:a16="http://schemas.microsoft.com/office/drawing/2014/main" id="{AFAB270F-77CA-9448-B7F7-871E100BCC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31788" y="216474"/>
            <a:ext cx="525918" cy="7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advClick="0" advTm="20000">
    <p:fad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8AC6C10-46AC-84A8-19E7-DDA0CB37B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0010670"/>
      </p:ext>
    </p:extLst>
  </p:cSld>
  <p:clrMapOvr>
    <a:masterClrMapping/>
  </p:clrMapOvr>
  <p:transition advClick="0" advTm="2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5F9ACEBD-B719-C18A-03BC-4F3691DFE8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62055935"/>
      </p:ext>
    </p:extLst>
  </p:cSld>
  <p:clrMapOvr>
    <a:masterClrMapping/>
  </p:clrMapOvr>
  <p:transition advClick="0" advTm="2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D01AD7-B585-70A8-BF00-078B41725A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8901592"/>
      </p:ext>
    </p:extLst>
  </p:cSld>
  <p:clrMapOvr>
    <a:masterClrMapping/>
  </p:clrMapOvr>
  <p:transition advClick="0" advTm="2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56A7791-4712-076A-FF36-7901A6B001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00672572"/>
      </p:ext>
    </p:extLst>
  </p:cSld>
  <p:clrMapOvr>
    <a:masterClrMapping/>
  </p:clrMapOvr>
  <p:transition advClick="0" advTm="2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BCDAC27-9807-56D5-5DB2-777BF183DB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439203"/>
      </p:ext>
    </p:extLst>
  </p:cSld>
  <p:clrMapOvr>
    <a:masterClrMapping/>
  </p:clrMapOvr>
  <p:transition advClick="0" advTm="2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18C0B02-06FA-D5C4-9280-E54898A38E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6651893"/>
      </p:ext>
    </p:extLst>
  </p:cSld>
  <p:clrMapOvr>
    <a:masterClrMapping/>
  </p:clrMapOvr>
  <p:transition advClick="0" advTm="2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3B7C2727-1071-12FF-5974-3A8863D074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73329956"/>
      </p:ext>
    </p:extLst>
  </p:cSld>
  <p:clrMapOvr>
    <a:masterClrMapping/>
  </p:clrMapOvr>
  <p:transition advClick="0" advTm="20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0E1E37D-2D7E-0493-D9C6-9AC18E5AC7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55722466"/>
      </p:ext>
    </p:extLst>
  </p:cSld>
  <p:clrMapOvr>
    <a:masterClrMapping/>
  </p:clrMapOvr>
  <p:transition advClick="0" advTm="20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275E3CBD-D831-5209-C9DE-575875C8D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9131875"/>
      </p:ext>
    </p:extLst>
  </p:cSld>
  <p:clrMapOvr>
    <a:masterClrMapping/>
  </p:clrMapOvr>
  <p:transition advClick="0" advTm="20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58FA9E51-75BE-7C51-B481-D9B9663C2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0856036"/>
      </p:ext>
    </p:extLst>
  </p:cSld>
  <p:clrMapOvr>
    <a:masterClrMapping/>
  </p:clrMapOvr>
  <p:transition advClick="0" advTm="20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1247EB1-193E-B566-EC2D-878EDA35A4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1019214"/>
      </p:ext>
    </p:extLst>
  </p:cSld>
  <p:clrMapOvr>
    <a:masterClrMapping/>
  </p:clrMapOvr>
  <p:transition advClick="0" advTm="2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894CED7-206D-6ACA-3B26-BF24CB5FDC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27340965"/>
      </p:ext>
    </p:extLst>
  </p:cSld>
  <p:clrMapOvr>
    <a:masterClrMapping/>
  </p:clrMapOvr>
  <p:transition advClick="0" advTm="20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0180C97-92BC-020A-3EC2-E0DB52A6B4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6061743"/>
      </p:ext>
    </p:extLst>
  </p:cSld>
  <p:clrMapOvr>
    <a:masterClrMapping/>
  </p:clrMapOvr>
  <p:transition advClick="0" advTm="2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D5CEA68-099C-885F-FF89-9B8AAC8CEE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201642"/>
      </p:ext>
    </p:extLst>
  </p:cSld>
  <p:clrMapOvr>
    <a:masterClrMapping/>
  </p:clrMapOvr>
  <p:transition advClick="0" advTm="2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3EE1F1D-E3A9-3760-A7CB-1D270D7A5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590249"/>
      </p:ext>
    </p:extLst>
  </p:cSld>
  <p:clrMapOvr>
    <a:masterClrMapping/>
  </p:clrMapOvr>
  <p:transition advClick="0" advTm="2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105DADE-9418-7C4F-72E9-02DC466DE8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24923767"/>
      </p:ext>
    </p:extLst>
  </p:cSld>
  <p:clrMapOvr>
    <a:masterClrMapping/>
  </p:clrMapOvr>
  <p:transition advClick="0" advTm="2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AFB04D8-8626-3921-6CD0-1532594690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44253571"/>
      </p:ext>
    </p:extLst>
  </p:cSld>
  <p:clrMapOvr>
    <a:masterClrMapping/>
  </p:clrMapOvr>
  <p:transition advClick="0" advTm="2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B7081ED-64C0-A6E3-E2D5-0DF1B9C064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39483828"/>
      </p:ext>
    </p:extLst>
  </p:cSld>
  <p:clrMapOvr>
    <a:masterClrMapping/>
  </p:clrMapOvr>
  <p:transition advClick="0" advTm="2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8151A0F-F008-84A3-6C87-BAAB0145CC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1020252"/>
      </p:ext>
    </p:extLst>
  </p:cSld>
  <p:clrMapOvr>
    <a:masterClrMapping/>
  </p:clrMapOvr>
  <p:transition advClick="0" advTm="2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376FF27E-031D-B882-C2A8-8A8BA1052A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AAD70-6E0D-43D5-A8EA-1BBB3FDB839C}" type="slidenum">
              <a:rPr lang="es-E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1837090"/>
      </p:ext>
    </p:extLst>
  </p:cSld>
  <p:clrMapOvr>
    <a:masterClrMapping/>
  </p:clrMapOvr>
  <p:transition advClick="0" advTm="20000">
    <p:fad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K I jornada" id="{4C17DC17-1FBB-4C50-8721-FB7DCBC41785}" vid="{8A2E05CF-43F3-43C4-966B-9B5391EC9F93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e3cfe6-ad2c-402a-927d-fd0a92d09e0d">
      <Terms xmlns="http://schemas.microsoft.com/office/infopath/2007/PartnerControls"/>
    </lcf76f155ced4ddcb4097134ff3c332f>
    <TaxCatchAll xmlns="28807b0c-6a3e-449e-af92-729ee5dd727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B631EFA2E76D6419671D3D85912BDA9" ma:contentTypeVersion="12" ma:contentTypeDescription="Crear nuevo documento." ma:contentTypeScope="" ma:versionID="f13f9e73cc1eb5d01c45b3fb17eb1237">
  <xsd:schema xmlns:xsd="http://www.w3.org/2001/XMLSchema" xmlns:xs="http://www.w3.org/2001/XMLSchema" xmlns:p="http://schemas.microsoft.com/office/2006/metadata/properties" xmlns:ns2="92e3cfe6-ad2c-402a-927d-fd0a92d09e0d" xmlns:ns3="28807b0c-6a3e-449e-af92-729ee5dd7277" targetNamespace="http://schemas.microsoft.com/office/2006/metadata/properties" ma:root="true" ma:fieldsID="ff0e96aea18c19ecbd4db88c1ef147a8" ns2:_="" ns3:_="">
    <xsd:import namespace="92e3cfe6-ad2c-402a-927d-fd0a92d09e0d"/>
    <xsd:import namespace="28807b0c-6a3e-449e-af92-729ee5dd72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3cfe6-ad2c-402a-927d-fd0a92d09e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1eb69309-aa2e-4ef3-9525-ce7090cec8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807b0c-6a3e-449e-af92-729ee5dd727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aee6416b-2b2d-47a2-96d4-1b36fe38840d}" ma:internalName="TaxCatchAll" ma:showField="CatchAllData" ma:web="28807b0c-6a3e-449e-af92-729ee5dd72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BEBBCE-D821-4AD1-8CC4-FC56C9807312}">
  <ds:schemaRefs>
    <ds:schemaRef ds:uri="http://schemas.microsoft.com/office/2006/metadata/properties"/>
    <ds:schemaRef ds:uri="http://schemas.microsoft.com/office/infopath/2007/PartnerControls"/>
    <ds:schemaRef ds:uri="92e3cfe6-ad2c-402a-927d-fd0a92d09e0d"/>
    <ds:schemaRef ds:uri="28807b0c-6a3e-449e-af92-729ee5dd7277"/>
  </ds:schemaRefs>
</ds:datastoreItem>
</file>

<file path=customXml/itemProps2.xml><?xml version="1.0" encoding="utf-8"?>
<ds:datastoreItem xmlns:ds="http://schemas.openxmlformats.org/officeDocument/2006/customXml" ds:itemID="{A68C34BE-497A-47C9-9690-00342ED67E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1A7A8F-EE5D-4BBB-85FE-BC84D60A5D8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20</Words>
  <Application>Microsoft Office PowerPoint</Application>
  <PresentationFormat>Panorámica</PresentationFormat>
  <Paragraphs>20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4" baseType="lpstr">
      <vt:lpstr>Aptos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Rodríguez Méndez</dc:creator>
  <cp:lastModifiedBy>Doroteya Dimitrova Angelova</cp:lastModifiedBy>
  <cp:revision>10</cp:revision>
  <dcterms:created xsi:type="dcterms:W3CDTF">2025-04-27T11:14:26Z</dcterms:created>
  <dcterms:modified xsi:type="dcterms:W3CDTF">2026-01-31T13:40:49Z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0x010100FB631EFA2E76D6419671D3D85912BDA9</vt:lpwstr>
  </property>
  <property fmtid="{D5CDD505-2E9C-101B-9397-08002B2CF9AE}" pid="3" name="MediaServiceImageTags">
    <vt:lpwstr/>
  </property>
</Properties>
</file>